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" name="Google Shape;1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?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?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?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?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?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?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?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?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?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7.png"/><Relationship Id="rId11" Type="http://schemas.openxmlformats.org/officeDocument/2006/relationships/image" Target="../media/image9.png"/><Relationship Id="rId10" Type="http://schemas.openxmlformats.org/officeDocument/2006/relationships/image" Target="../media/image4.png"/><Relationship Id="rId13" Type="http://schemas.openxmlformats.org/officeDocument/2006/relationships/image" Target="../media/image13.png"/><Relationship Id="rId1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6.png"/><Relationship Id="rId4" Type="http://schemas.openxmlformats.org/officeDocument/2006/relationships/image" Target="../media/image5.png"/><Relationship Id="rId9" Type="http://schemas.openxmlformats.org/officeDocument/2006/relationships/image" Target="../media/image6.png"/><Relationship Id="rId15" Type="http://schemas.openxmlformats.org/officeDocument/2006/relationships/image" Target="../media/image3.png"/><Relationship Id="rId14" Type="http://schemas.openxmlformats.org/officeDocument/2006/relationships/image" Target="../media/image7.png"/><Relationship Id="rId17" Type="http://schemas.openxmlformats.org/officeDocument/2006/relationships/image" Target="../media/image8.png"/><Relationship Id="rId16" Type="http://schemas.openxmlformats.org/officeDocument/2006/relationships/image" Target="../media/image14.png"/><Relationship Id="rId5" Type="http://schemas.openxmlformats.org/officeDocument/2006/relationships/image" Target="../media/image10.png"/><Relationship Id="rId19" Type="http://schemas.openxmlformats.org/officeDocument/2006/relationships/image" Target="../media/image11.png"/><Relationship Id="rId6" Type="http://schemas.openxmlformats.org/officeDocument/2006/relationships/image" Target="../media/image15.png"/><Relationship Id="rId18" Type="http://schemas.openxmlformats.org/officeDocument/2006/relationships/image" Target="../media/image12.png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43C5B6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5415" y="3477849"/>
            <a:ext cx="928249" cy="6961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76951" y="952673"/>
            <a:ext cx="1461479" cy="1204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59602" y="2315031"/>
            <a:ext cx="1337728" cy="70304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3"/>
          <p:cNvGrpSpPr/>
          <p:nvPr/>
        </p:nvGrpSpPr>
        <p:grpSpPr>
          <a:xfrm>
            <a:off x="65253" y="1865942"/>
            <a:ext cx="8988140" cy="4235626"/>
            <a:chOff x="65253" y="1865942"/>
            <a:chExt cx="8988140" cy="4235626"/>
          </a:xfrm>
        </p:grpSpPr>
        <p:sp>
          <p:nvSpPr>
            <p:cNvPr id="20" name="Google Shape;20;p3"/>
            <p:cNvSpPr/>
            <p:nvPr/>
          </p:nvSpPr>
          <p:spPr>
            <a:xfrm>
              <a:off x="1916666" y="4708800"/>
              <a:ext cx="37200" cy="316200"/>
            </a:xfrm>
            <a:custGeom>
              <a:rect b="b" l="l" r="r" t="t"/>
              <a:pathLst>
                <a:path extrusionOk="0" fill="none" h="316200" w="37200">
                  <a:moveTo>
                    <a:pt x="36938" y="0"/>
                  </a:moveTo>
                  <a:cubicBezTo>
                    <a:pt x="28978" y="0"/>
                    <a:pt x="24547" y="3805"/>
                    <a:pt x="22080" y="8094"/>
                  </a:cubicBezTo>
                  <a:cubicBezTo>
                    <a:pt x="17926" y="15317"/>
                    <a:pt x="18986" y="25528"/>
                    <a:pt x="18986" y="32373"/>
                  </a:cubicBezTo>
                  <a:lnTo>
                    <a:pt x="18986" y="128622"/>
                  </a:lnTo>
                  <a:cubicBezTo>
                    <a:pt x="18986" y="135467"/>
                    <a:pt x="19084" y="145777"/>
                    <a:pt x="13600" y="152051"/>
                  </a:cubicBezTo>
                  <a:cubicBezTo>
                    <a:pt x="18986" y="141022"/>
                    <a:pt x="17546" y="149085"/>
                    <a:pt x="11476" y="154130"/>
                  </a:cubicBezTo>
                  <a:cubicBezTo>
                    <a:pt x="5067" y="159457"/>
                    <a:pt x="4995" y="157033"/>
                    <a:pt x="11415" y="162346"/>
                  </a:cubicBezTo>
                  <a:cubicBezTo>
                    <a:pt x="6257" y="158389"/>
                    <a:pt x="10528" y="161085"/>
                    <a:pt x="13407" y="164252"/>
                  </a:cubicBezTo>
                  <a:cubicBezTo>
                    <a:pt x="19013" y="170417"/>
                    <a:pt x="18986" y="180733"/>
                    <a:pt x="18986" y="187578"/>
                  </a:cubicBezTo>
                  <a:lnTo>
                    <a:pt x="18986" y="283827"/>
                  </a:lnTo>
                  <a:cubicBezTo>
                    <a:pt x="18986" y="290672"/>
                    <a:pt x="18120" y="300864"/>
                    <a:pt x="22353" y="308042"/>
                  </a:cubicBezTo>
                  <a:cubicBezTo>
                    <a:pt x="24899" y="312357"/>
                    <a:pt x="29365" y="316200"/>
                    <a:pt x="37200" y="316200"/>
                  </a:cubicBezTo>
                </a:path>
              </a:pathLst>
            </a:custGeom>
            <a:solidFill>
              <a:srgbClr val="2284A7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1916666" y="5045150"/>
              <a:ext cx="37200" cy="365800"/>
            </a:xfrm>
            <a:custGeom>
              <a:rect b="b" l="l" r="r" t="t"/>
              <a:pathLst>
                <a:path extrusionOk="0" fill="none" h="365800" w="37200">
                  <a:moveTo>
                    <a:pt x="36938" y="0"/>
                  </a:moveTo>
                  <a:cubicBezTo>
                    <a:pt x="29599" y="0"/>
                    <a:pt x="25260" y="3742"/>
                    <a:pt x="22694" y="8214"/>
                  </a:cubicBezTo>
                  <a:cubicBezTo>
                    <a:pt x="17511" y="17249"/>
                    <a:pt x="18986" y="30050"/>
                    <a:pt x="18986" y="38606"/>
                  </a:cubicBezTo>
                  <a:lnTo>
                    <a:pt x="18986" y="150743"/>
                  </a:lnTo>
                  <a:cubicBezTo>
                    <a:pt x="18986" y="157588"/>
                    <a:pt x="19071" y="167652"/>
                    <a:pt x="14502" y="174621"/>
                  </a:cubicBezTo>
                  <a:cubicBezTo>
                    <a:pt x="18986" y="163143"/>
                    <a:pt x="17513" y="172682"/>
                    <a:pt x="11269" y="178503"/>
                  </a:cubicBezTo>
                  <a:cubicBezTo>
                    <a:pt x="5174" y="184186"/>
                    <a:pt x="5085" y="181935"/>
                    <a:pt x="11193" y="187603"/>
                  </a:cubicBezTo>
                  <a:cubicBezTo>
                    <a:pt x="6955" y="183272"/>
                    <a:pt x="11455" y="187082"/>
                    <a:pt x="14319" y="191258"/>
                  </a:cubicBezTo>
                  <a:cubicBezTo>
                    <a:pt x="19031" y="198131"/>
                    <a:pt x="18986" y="208212"/>
                    <a:pt x="18986" y="215057"/>
                  </a:cubicBezTo>
                  <a:lnTo>
                    <a:pt x="18986" y="327194"/>
                  </a:lnTo>
                  <a:cubicBezTo>
                    <a:pt x="18986" y="335750"/>
                    <a:pt x="17730" y="348529"/>
                    <a:pt x="22986" y="357521"/>
                  </a:cubicBezTo>
                  <a:cubicBezTo>
                    <a:pt x="25618" y="362022"/>
                    <a:pt x="29977" y="365800"/>
                    <a:pt x="37200" y="365800"/>
                  </a:cubicBezTo>
                </a:path>
              </a:pathLst>
            </a:custGeom>
            <a:solidFill>
              <a:srgbClr val="2284A7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7644940" y="2753021"/>
              <a:ext cx="355181" cy="480868"/>
            </a:xfrm>
            <a:custGeom>
              <a:rect b="b" l="l" r="r" t="t"/>
              <a:pathLst>
                <a:path extrusionOk="0" fill="none" h="480868" w="355181">
                  <a:moveTo>
                    <a:pt x="37406" y="-210800"/>
                  </a:moveTo>
                  <a:cubicBezTo>
                    <a:pt x="730099" y="207140"/>
                    <a:pt x="-106793" y="368097"/>
                    <a:pt x="-37406" y="210800"/>
                  </a:cubicBezTo>
                </a:path>
              </a:pathLst>
            </a:custGeom>
            <a:noFill/>
            <a:ln cap="rnd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7586530" y="2576321"/>
              <a:ext cx="380554" cy="302970"/>
            </a:xfrm>
            <a:custGeom>
              <a:rect b="b" l="l" r="r" t="t"/>
              <a:pathLst>
                <a:path extrusionOk="0" fill="none" h="302970" w="380554">
                  <a:moveTo>
                    <a:pt x="-45464" y="105400"/>
                  </a:moveTo>
                  <a:cubicBezTo>
                    <a:pt x="-761491" y="-205160"/>
                    <a:pt x="88192" y="-279803"/>
                    <a:pt x="45464" y="-105400"/>
                  </a:cubicBezTo>
                </a:path>
              </a:pathLst>
            </a:custGeom>
            <a:noFill/>
            <a:ln cap="rnd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7623393" y="2647621"/>
              <a:ext cx="311867" cy="321786"/>
            </a:xfrm>
            <a:custGeom>
              <a:rect b="b" l="l" r="r" t="t"/>
              <a:pathLst>
                <a:path extrusionOk="0" fill="none" h="321786" w="311867">
                  <a:moveTo>
                    <a:pt x="43479" y="-105400"/>
                  </a:moveTo>
                  <a:cubicBezTo>
                    <a:pt x="614360" y="361255"/>
                    <a:pt x="-175503" y="213983"/>
                    <a:pt x="-43479" y="105400"/>
                  </a:cubicBezTo>
                </a:path>
              </a:pathLst>
            </a:custGeom>
            <a:noFill/>
            <a:ln cap="rnd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7591744" y="2787121"/>
              <a:ext cx="326523" cy="260999"/>
            </a:xfrm>
            <a:custGeom>
              <a:rect b="b" l="l" r="r" t="t"/>
              <a:pathLst>
                <a:path extrusionOk="0" fill="none" h="260999" w="326523">
                  <a:moveTo>
                    <a:pt x="42050" y="-105400"/>
                  </a:moveTo>
                  <a:cubicBezTo>
                    <a:pt x="68718" y="-195660"/>
                    <a:pt x="-642705" y="-185674"/>
                    <a:pt x="-42050" y="105400"/>
                  </a:cubicBezTo>
                </a:path>
              </a:pathLst>
            </a:custGeom>
            <a:noFill/>
            <a:ln cap="rnd" cmpd="sng" w="9525">
              <a:solidFill>
                <a:srgbClr val="FF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3823072" y="3821855"/>
              <a:ext cx="1724008" cy="1242426"/>
            </a:xfrm>
            <a:custGeom>
              <a:rect b="b" l="l" r="r" t="t"/>
              <a:pathLst>
                <a:path extrusionOk="0" fill="none" h="1242426" w="1724008">
                  <a:moveTo>
                    <a:pt x="862004" y="621213"/>
                  </a:moveTo>
                  <a:cubicBezTo>
                    <a:pt x="590327" y="267714"/>
                    <a:pt x="-590327" y="-267714"/>
                    <a:pt x="-862004" y="-621213"/>
                  </a:cubicBez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5368557" y="4038245"/>
              <a:ext cx="847512" cy="809647"/>
            </a:xfrm>
            <a:custGeom>
              <a:rect b="b" l="l" r="r" t="t"/>
              <a:pathLst>
                <a:path extrusionOk="0" fill="none" h="809647" w="847512">
                  <a:moveTo>
                    <a:pt x="-423756" y="404824"/>
                  </a:moveTo>
                  <a:cubicBezTo>
                    <a:pt x="-69219" y="249195"/>
                    <a:pt x="69219" y="-249195"/>
                    <a:pt x="423756" y="-404824"/>
                  </a:cubicBez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4301862" y="4808822"/>
              <a:ext cx="467911" cy="390507"/>
            </a:xfrm>
            <a:custGeom>
              <a:rect b="b" l="l" r="r" t="t"/>
              <a:pathLst>
                <a:path extrusionOk="0" fill="none" h="390507" w="467911">
                  <a:moveTo>
                    <a:pt x="233956" y="-195254"/>
                  </a:moveTo>
                  <a:cubicBezTo>
                    <a:pt x="-67929" y="-75427"/>
                    <a:pt x="67929" y="75427"/>
                    <a:pt x="-233956" y="195254"/>
                  </a:cubicBez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5363657" y="4667818"/>
              <a:ext cx="789561" cy="108500"/>
            </a:xfrm>
            <a:custGeom>
              <a:rect b="b" l="l" r="r" t="t"/>
              <a:pathLst>
                <a:path extrusionOk="0" fill="none" h="108500" w="789561">
                  <a:moveTo>
                    <a:pt x="-394781" y="-54250"/>
                  </a:moveTo>
                  <a:cubicBezTo>
                    <a:pt x="21586" y="108361"/>
                    <a:pt x="-21586" y="-108361"/>
                    <a:pt x="394781" y="54250"/>
                  </a:cubicBez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853995" y="5109568"/>
              <a:ext cx="114569" cy="992000"/>
            </a:xfrm>
            <a:custGeom>
              <a:rect b="b" l="l" r="r" t="t"/>
              <a:pathLst>
                <a:path extrusionOk="0" fill="none" h="992000" w="114569">
                  <a:moveTo>
                    <a:pt x="-41712" y="-496000"/>
                  </a:moveTo>
                  <a:cubicBezTo>
                    <a:pt x="263628" y="-74048"/>
                    <a:pt x="-263628" y="74048"/>
                    <a:pt x="41712" y="496000"/>
                  </a:cubicBez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695378" y="5091356"/>
              <a:ext cx="90210" cy="61225"/>
            </a:xfrm>
            <a:custGeom>
              <a:rect b="b" l="l" r="r" t="t"/>
              <a:pathLst>
                <a:path extrusionOk="0" fill="none" h="61225" w="90210">
                  <a:moveTo>
                    <a:pt x="-45105" y="30613"/>
                  </a:moveTo>
                  <a:cubicBezTo>
                    <a:pt x="-1893" y="30613"/>
                    <a:pt x="1410" y="-30612"/>
                    <a:pt x="45105" y="-30612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2640578" y="3698576"/>
              <a:ext cx="90210" cy="1107467"/>
            </a:xfrm>
            <a:custGeom>
              <a:rect b="b" l="l" r="r" t="t"/>
              <a:pathLst>
                <a:path extrusionOk="0" fill="none" h="1107467" w="90210">
                  <a:moveTo>
                    <a:pt x="45105" y="-553734"/>
                  </a:moveTo>
                  <a:cubicBezTo>
                    <a:pt x="-18042" y="-553734"/>
                    <a:pt x="45105" y="553734"/>
                    <a:pt x="-45105" y="553734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7623260" y="2611971"/>
              <a:ext cx="3100" cy="139500"/>
            </a:xfrm>
            <a:custGeom>
              <a:rect b="b" l="l" r="r" t="t"/>
              <a:pathLst>
                <a:path extrusionOk="0" fill="none" h="139500" w="3100">
                  <a:moveTo>
                    <a:pt x="0" y="69750"/>
                  </a:moveTo>
                  <a:lnTo>
                    <a:pt x="0" y="16616"/>
                  </a:lnTo>
                  <a:cubicBezTo>
                    <a:pt x="0" y="16616"/>
                    <a:pt x="0" y="8283"/>
                    <a:pt x="0" y="-1984"/>
                  </a:cubicBezTo>
                  <a:lnTo>
                    <a:pt x="0" y="-69750"/>
                  </a:lnTo>
                </a:path>
              </a:pathLst>
            </a:custGeom>
            <a:solidFill>
              <a:srgbClr val="FFFFFF"/>
            </a:solidFill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7623260" y="2822771"/>
              <a:ext cx="3100" cy="139500"/>
            </a:xfrm>
            <a:custGeom>
              <a:rect b="b" l="l" r="r" t="t"/>
              <a:pathLst>
                <a:path extrusionOk="0" fill="none" h="139500" w="3100">
                  <a:moveTo>
                    <a:pt x="0" y="69750"/>
                  </a:moveTo>
                  <a:lnTo>
                    <a:pt x="0" y="16616"/>
                  </a:lnTo>
                  <a:cubicBezTo>
                    <a:pt x="0" y="16616"/>
                    <a:pt x="0" y="8283"/>
                    <a:pt x="0" y="-1984"/>
                  </a:cubicBezTo>
                  <a:lnTo>
                    <a:pt x="0" y="-69750"/>
                  </a:lnTo>
                </a:path>
              </a:pathLst>
            </a:custGeom>
            <a:solidFill>
              <a:srgbClr val="FFFFFF"/>
            </a:solidFill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7623260" y="3033571"/>
              <a:ext cx="3100" cy="139500"/>
            </a:xfrm>
            <a:custGeom>
              <a:rect b="b" l="l" r="r" t="t"/>
              <a:pathLst>
                <a:path extrusionOk="0" fill="none" h="139500" w="3100">
                  <a:moveTo>
                    <a:pt x="0" y="69750"/>
                  </a:moveTo>
                  <a:lnTo>
                    <a:pt x="0" y="16616"/>
                  </a:lnTo>
                  <a:cubicBezTo>
                    <a:pt x="0" y="16616"/>
                    <a:pt x="0" y="8283"/>
                    <a:pt x="0" y="-1984"/>
                  </a:cubicBezTo>
                  <a:lnTo>
                    <a:pt x="0" y="-69750"/>
                  </a:lnTo>
                </a:path>
              </a:pathLst>
            </a:custGeom>
            <a:solidFill>
              <a:srgbClr val="FFFFFF"/>
            </a:solidFill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7623260" y="3241271"/>
              <a:ext cx="3100" cy="139500"/>
            </a:xfrm>
            <a:custGeom>
              <a:rect b="b" l="l" r="r" t="t"/>
              <a:pathLst>
                <a:path extrusionOk="0" fill="none" h="139500" w="3100">
                  <a:moveTo>
                    <a:pt x="0" y="69750"/>
                  </a:moveTo>
                  <a:lnTo>
                    <a:pt x="0" y="16616"/>
                  </a:lnTo>
                  <a:cubicBezTo>
                    <a:pt x="0" y="16616"/>
                    <a:pt x="0" y="8283"/>
                    <a:pt x="0" y="-1984"/>
                  </a:cubicBezTo>
                  <a:lnTo>
                    <a:pt x="0" y="-69750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3676071" y="4963388"/>
              <a:ext cx="90210" cy="192975"/>
            </a:xfrm>
            <a:custGeom>
              <a:rect b="b" l="l" r="r" t="t"/>
              <a:pathLst>
                <a:path extrusionOk="0" fill="none" h="192975" w="90210">
                  <a:moveTo>
                    <a:pt x="45105" y="96488"/>
                  </a:moveTo>
                  <a:cubicBezTo>
                    <a:pt x="-11132" y="96488"/>
                    <a:pt x="28982" y="-96487"/>
                    <a:pt x="-45105" y="-96487"/>
                  </a:cubicBez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3676071" y="5143963"/>
              <a:ext cx="90210" cy="168175"/>
            </a:xfrm>
            <a:custGeom>
              <a:rect b="b" l="l" r="r" t="t"/>
              <a:pathLst>
                <a:path extrusionOk="0" fill="none" h="168175" w="90210">
                  <a:moveTo>
                    <a:pt x="45105" y="-84087"/>
                  </a:moveTo>
                  <a:cubicBezTo>
                    <a:pt x="-9069" y="-84087"/>
                    <a:pt x="24167" y="84088"/>
                    <a:pt x="-45105" y="84088"/>
                  </a:cubicBez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640578" y="2579096"/>
              <a:ext cx="90210" cy="1131492"/>
            </a:xfrm>
            <a:custGeom>
              <a:rect b="b" l="l" r="r" t="t"/>
              <a:pathLst>
                <a:path extrusionOk="0" fill="none" h="1131492" w="90210">
                  <a:moveTo>
                    <a:pt x="45105" y="565746"/>
                  </a:moveTo>
                  <a:cubicBezTo>
                    <a:pt x="-18042" y="565746"/>
                    <a:pt x="45105" y="-565746"/>
                    <a:pt x="-45105" y="-565746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2640578" y="2918546"/>
              <a:ext cx="90210" cy="452592"/>
            </a:xfrm>
            <a:custGeom>
              <a:rect b="b" l="l" r="r" t="t"/>
              <a:pathLst>
                <a:path extrusionOk="0" fill="none" h="452592" w="90210">
                  <a:moveTo>
                    <a:pt x="45105" y="226296"/>
                  </a:moveTo>
                  <a:cubicBezTo>
                    <a:pt x="-18042" y="226296"/>
                    <a:pt x="45105" y="-226296"/>
                    <a:pt x="-45105" y="-226296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2035768" y="2692250"/>
              <a:ext cx="90210" cy="3100"/>
            </a:xfrm>
            <a:custGeom>
              <a:rect b="b" l="l" r="r" t="t"/>
              <a:pathLst>
                <a:path extrusionOk="0" fill="none" h="3100" w="90210">
                  <a:moveTo>
                    <a:pt x="45105" y="0"/>
                  </a:moveTo>
                  <a:cubicBezTo>
                    <a:pt x="9021" y="0"/>
                    <a:pt x="-18042" y="0"/>
                    <a:pt x="-45105" y="0"/>
                  </a:cubicBezTo>
                </a:path>
              </a:pathLst>
            </a:custGeom>
            <a:solidFill>
              <a:srgbClr val="FFFFFF"/>
            </a:solidFill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2640578" y="3339755"/>
              <a:ext cx="90210" cy="389825"/>
            </a:xfrm>
            <a:custGeom>
              <a:rect b="b" l="l" r="r" t="t"/>
              <a:pathLst>
                <a:path extrusionOk="0" fill="none" h="389825" w="90210">
                  <a:moveTo>
                    <a:pt x="45105" y="-194912"/>
                  </a:moveTo>
                  <a:cubicBezTo>
                    <a:pt x="-18042" y="-194912"/>
                    <a:pt x="45105" y="194913"/>
                    <a:pt x="-45105" y="194913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2348869" y="2013350"/>
              <a:ext cx="90210" cy="3100"/>
            </a:xfrm>
            <a:custGeom>
              <a:rect b="b" l="l" r="r" t="t"/>
              <a:pathLst>
                <a:path extrusionOk="0" fill="none" h="3100" w="90210">
                  <a:moveTo>
                    <a:pt x="45105" y="0"/>
                  </a:moveTo>
                  <a:cubicBezTo>
                    <a:pt x="9021" y="0"/>
                    <a:pt x="-18042" y="0"/>
                    <a:pt x="-45105" y="0"/>
                  </a:cubicBezTo>
                </a:path>
              </a:pathLst>
            </a:custGeom>
            <a:solidFill>
              <a:srgbClr val="FFFFFF"/>
            </a:solidFill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2640578" y="2711621"/>
              <a:ext cx="90210" cy="866442"/>
            </a:xfrm>
            <a:custGeom>
              <a:rect b="b" l="l" r="r" t="t"/>
              <a:pathLst>
                <a:path extrusionOk="0" fill="none" h="866442" w="90210">
                  <a:moveTo>
                    <a:pt x="45105" y="433221"/>
                  </a:moveTo>
                  <a:cubicBezTo>
                    <a:pt x="-18042" y="433221"/>
                    <a:pt x="45105" y="-433221"/>
                    <a:pt x="-45105" y="-433221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2221769" y="2190050"/>
              <a:ext cx="90210" cy="176700"/>
            </a:xfrm>
            <a:custGeom>
              <a:rect b="b" l="l" r="r" t="t"/>
              <a:pathLst>
                <a:path extrusionOk="0" fill="none" h="176700" w="90210">
                  <a:moveTo>
                    <a:pt x="45105" y="88350"/>
                  </a:moveTo>
                  <a:cubicBezTo>
                    <a:pt x="-9803" y="88350"/>
                    <a:pt x="25881" y="-88350"/>
                    <a:pt x="-45105" y="-88350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2221769" y="2234225"/>
              <a:ext cx="90210" cy="88350"/>
            </a:xfrm>
            <a:custGeom>
              <a:rect b="b" l="l" r="r" t="t"/>
              <a:pathLst>
                <a:path extrusionOk="0" fill="none" h="88350" w="90210">
                  <a:moveTo>
                    <a:pt x="45105" y="44175"/>
                  </a:moveTo>
                  <a:cubicBezTo>
                    <a:pt x="-1133" y="44175"/>
                    <a:pt x="5650" y="-44175"/>
                    <a:pt x="-45105" y="-44175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221769" y="2278400"/>
              <a:ext cx="90210" cy="3100"/>
            </a:xfrm>
            <a:custGeom>
              <a:rect b="b" l="l" r="r" t="t"/>
              <a:pathLst>
                <a:path extrusionOk="0" fill="none" h="3100" w="90210">
                  <a:moveTo>
                    <a:pt x="45105" y="0"/>
                  </a:moveTo>
                  <a:cubicBezTo>
                    <a:pt x="9021" y="0"/>
                    <a:pt x="-18042" y="0"/>
                    <a:pt x="-45105" y="0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221769" y="2322575"/>
              <a:ext cx="90210" cy="88350"/>
            </a:xfrm>
            <a:custGeom>
              <a:rect b="b" l="l" r="r" t="t"/>
              <a:pathLst>
                <a:path extrusionOk="0" fill="none" h="88350" w="90210">
                  <a:moveTo>
                    <a:pt x="45105" y="-44175"/>
                  </a:moveTo>
                  <a:cubicBezTo>
                    <a:pt x="-1133" y="-44175"/>
                    <a:pt x="5650" y="44175"/>
                    <a:pt x="-45105" y="44175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2221769" y="2366750"/>
              <a:ext cx="90210" cy="176700"/>
            </a:xfrm>
            <a:custGeom>
              <a:rect b="b" l="l" r="r" t="t"/>
              <a:pathLst>
                <a:path extrusionOk="0" fill="none" h="176700" w="90210">
                  <a:moveTo>
                    <a:pt x="45105" y="-88350"/>
                  </a:moveTo>
                  <a:cubicBezTo>
                    <a:pt x="-9803" y="-88350"/>
                    <a:pt x="25881" y="88350"/>
                    <a:pt x="-45105" y="88350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779959" y="2013350"/>
              <a:ext cx="90210" cy="3100"/>
            </a:xfrm>
            <a:custGeom>
              <a:rect b="b" l="l" r="r" t="t"/>
              <a:pathLst>
                <a:path extrusionOk="0" fill="none" h="3100" w="90210">
                  <a:moveTo>
                    <a:pt x="45105" y="0"/>
                  </a:moveTo>
                  <a:cubicBezTo>
                    <a:pt x="9021" y="0"/>
                    <a:pt x="-18042" y="0"/>
                    <a:pt x="-45105" y="0"/>
                  </a:cubicBezTo>
                </a:path>
              </a:pathLst>
            </a:custGeom>
            <a:noFill/>
            <a:ln cap="rnd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1818768" y="3496183"/>
              <a:ext cx="90210" cy="76968"/>
            </a:xfrm>
            <a:custGeom>
              <a:rect b="b" l="l" r="r" t="t"/>
              <a:pathLst>
                <a:path extrusionOk="0" fill="none" h="76968" w="90210">
                  <a:moveTo>
                    <a:pt x="45105" y="38484"/>
                  </a:moveTo>
                  <a:cubicBezTo>
                    <a:pt x="122" y="38484"/>
                    <a:pt x="2722" y="-38484"/>
                    <a:pt x="-45105" y="-38484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1818768" y="3680305"/>
              <a:ext cx="90210" cy="291274"/>
            </a:xfrm>
            <a:custGeom>
              <a:rect b="b" l="l" r="r" t="t"/>
              <a:pathLst>
                <a:path extrusionOk="0" fill="none" h="291274" w="90210">
                  <a:moveTo>
                    <a:pt x="45105" y="-145637"/>
                  </a:moveTo>
                  <a:cubicBezTo>
                    <a:pt x="-16811" y="-145637"/>
                    <a:pt x="42232" y="145637"/>
                    <a:pt x="-45105" y="145637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6695378" y="5160331"/>
              <a:ext cx="90210" cy="76725"/>
            </a:xfrm>
            <a:custGeom>
              <a:rect b="b" l="l" r="r" t="t"/>
              <a:pathLst>
                <a:path extrusionOk="0" fill="none" h="76725" w="90210">
                  <a:moveTo>
                    <a:pt x="-45105" y="-38362"/>
                  </a:moveTo>
                  <a:cubicBezTo>
                    <a:pt x="-149" y="-38362"/>
                    <a:pt x="-2659" y="38363"/>
                    <a:pt x="45105" y="38363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6211468" y="4608143"/>
              <a:ext cx="90210" cy="339450"/>
            </a:xfrm>
            <a:custGeom>
              <a:rect b="b" l="l" r="r" t="t"/>
              <a:pathLst>
                <a:path extrusionOk="0" fill="none" h="339450" w="90210">
                  <a:moveTo>
                    <a:pt x="-45105" y="169725"/>
                  </a:moveTo>
                  <a:cubicBezTo>
                    <a:pt x="17925" y="169725"/>
                    <a:pt x="-44831" y="-169725"/>
                    <a:pt x="45105" y="-169725"/>
                  </a:cubicBezTo>
                </a:path>
              </a:pathLst>
            </a:custGeom>
            <a:solidFill>
              <a:srgbClr val="FFFFFF"/>
            </a:solidFill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211468" y="4762756"/>
              <a:ext cx="90210" cy="30225"/>
            </a:xfrm>
            <a:custGeom>
              <a:rect b="b" l="l" r="r" t="t"/>
              <a:pathLst>
                <a:path extrusionOk="0" fill="none" h="30225" w="90210">
                  <a:moveTo>
                    <a:pt x="-45105" y="15113"/>
                  </a:moveTo>
                  <a:cubicBezTo>
                    <a:pt x="-5470" y="15113"/>
                    <a:pt x="9757" y="-15112"/>
                    <a:pt x="45105" y="-15112"/>
                  </a:cubicBezTo>
                </a:path>
              </a:pathLst>
            </a:custGeom>
            <a:solidFill>
              <a:srgbClr val="FFFFFF"/>
            </a:solidFill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695378" y="5035556"/>
              <a:ext cx="90210" cy="172825"/>
            </a:xfrm>
            <a:custGeom>
              <a:rect b="b" l="l" r="r" t="t"/>
              <a:pathLst>
                <a:path extrusionOk="0" fill="none" h="172825" w="90210">
                  <a:moveTo>
                    <a:pt x="-45105" y="86413"/>
                  </a:moveTo>
                  <a:cubicBezTo>
                    <a:pt x="9472" y="86413"/>
                    <a:pt x="-25109" y="-86412"/>
                    <a:pt x="45105" y="-86412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7402488" y="5198693"/>
              <a:ext cx="90210" cy="3100"/>
            </a:xfrm>
            <a:custGeom>
              <a:rect b="b" l="l" r="r" t="t"/>
              <a:pathLst>
                <a:path extrusionOk="0" fill="none" h="3100" w="90210">
                  <a:moveTo>
                    <a:pt x="-45105" y="0"/>
                  </a:moveTo>
                  <a:cubicBezTo>
                    <a:pt x="-9021" y="0"/>
                    <a:pt x="18042" y="0"/>
                    <a:pt x="45105" y="0"/>
                  </a:cubicBezTo>
                </a:path>
              </a:pathLst>
            </a:custGeom>
            <a:noFill/>
            <a:ln cap="rnd" cmpd="sng" w="9525">
              <a:solidFill>
                <a:srgbClr val="01928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211468" y="4949918"/>
              <a:ext cx="90210" cy="344100"/>
            </a:xfrm>
            <a:custGeom>
              <a:rect b="b" l="l" r="r" t="t"/>
              <a:pathLst>
                <a:path extrusionOk="0" fill="none" h="344100" w="90210">
                  <a:moveTo>
                    <a:pt x="-45105" y="-172050"/>
                  </a:moveTo>
                  <a:cubicBezTo>
                    <a:pt x="17970" y="-172050"/>
                    <a:pt x="-44937" y="172050"/>
                    <a:pt x="45105" y="172050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800778" y="4719743"/>
              <a:ext cx="90210" cy="55800"/>
            </a:xfrm>
            <a:custGeom>
              <a:rect b="b" l="l" r="r" t="t"/>
              <a:pathLst>
                <a:path extrusionOk="0" fill="none" h="55800" w="90210">
                  <a:moveTo>
                    <a:pt x="-45105" y="27900"/>
                  </a:moveTo>
                  <a:cubicBezTo>
                    <a:pt x="-2512" y="27900"/>
                    <a:pt x="2854" y="-27900"/>
                    <a:pt x="45105" y="-27900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00778" y="4763143"/>
              <a:ext cx="90210" cy="31000"/>
            </a:xfrm>
            <a:custGeom>
              <a:rect b="b" l="l" r="r" t="t"/>
              <a:pathLst>
                <a:path extrusionOk="0" fill="none" h="31000" w="90210">
                  <a:moveTo>
                    <a:pt x="-45105" y="-15500"/>
                  </a:moveTo>
                  <a:cubicBezTo>
                    <a:pt x="-5380" y="-15500"/>
                    <a:pt x="9546" y="15500"/>
                    <a:pt x="45105" y="15500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5153241" y="5578831"/>
              <a:ext cx="90210" cy="165075"/>
            </a:xfrm>
            <a:custGeom>
              <a:rect b="b" l="l" r="r" t="t"/>
              <a:pathLst>
                <a:path extrusionOk="0" fill="none" h="165075" w="90210">
                  <a:moveTo>
                    <a:pt x="-45105" y="82538"/>
                  </a:moveTo>
                  <a:cubicBezTo>
                    <a:pt x="8795" y="82538"/>
                    <a:pt x="-23530" y="-82537"/>
                    <a:pt x="45105" y="-82537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5153241" y="5622231"/>
              <a:ext cx="90210" cy="78275"/>
            </a:xfrm>
            <a:custGeom>
              <a:rect b="b" l="l" r="r" t="t"/>
              <a:pathLst>
                <a:path extrusionOk="0" fill="none" h="78275" w="90210">
                  <a:moveTo>
                    <a:pt x="-45105" y="39138"/>
                  </a:moveTo>
                  <a:cubicBezTo>
                    <a:pt x="23" y="39138"/>
                    <a:pt x="-3061" y="-39137"/>
                    <a:pt x="45105" y="-39137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5153241" y="5665631"/>
              <a:ext cx="90210" cy="8525"/>
            </a:xfrm>
            <a:custGeom>
              <a:rect b="b" l="l" r="r" t="t"/>
              <a:pathLst>
                <a:path extrusionOk="0" fill="none" h="8525" w="90210">
                  <a:moveTo>
                    <a:pt x="-45105" y="-4262"/>
                  </a:moveTo>
                  <a:cubicBezTo>
                    <a:pt x="-9021" y="-4262"/>
                    <a:pt x="18042" y="4263"/>
                    <a:pt x="45105" y="4263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5153241" y="5709031"/>
              <a:ext cx="90210" cy="95325"/>
            </a:xfrm>
            <a:custGeom>
              <a:rect b="b" l="l" r="r" t="t"/>
              <a:pathLst>
                <a:path extrusionOk="0" fill="none" h="95325" w="90210">
                  <a:moveTo>
                    <a:pt x="-45105" y="-47662"/>
                  </a:moveTo>
                  <a:cubicBezTo>
                    <a:pt x="1890" y="-47662"/>
                    <a:pt x="-7416" y="47663"/>
                    <a:pt x="45105" y="47663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5153241" y="5777231"/>
              <a:ext cx="90210" cy="231725"/>
            </a:xfrm>
            <a:custGeom>
              <a:rect b="b" l="l" r="r" t="t"/>
              <a:pathLst>
                <a:path extrusionOk="0" fill="none" h="231725" w="90210">
                  <a:moveTo>
                    <a:pt x="-45105" y="-115862"/>
                  </a:moveTo>
                  <a:cubicBezTo>
                    <a:pt x="13879" y="-115862"/>
                    <a:pt x="-35390" y="115863"/>
                    <a:pt x="45105" y="115863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7178978" y="4388431"/>
              <a:ext cx="90210" cy="99975"/>
            </a:xfrm>
            <a:custGeom>
              <a:rect b="b" l="l" r="r" t="t"/>
              <a:pathLst>
                <a:path extrusionOk="0" fill="none" h="99975" w="90210">
                  <a:moveTo>
                    <a:pt x="-45105" y="49988"/>
                  </a:moveTo>
                  <a:cubicBezTo>
                    <a:pt x="2389" y="49988"/>
                    <a:pt x="-8581" y="-49987"/>
                    <a:pt x="45105" y="-49987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7178978" y="4415556"/>
              <a:ext cx="90210" cy="45725"/>
            </a:xfrm>
            <a:custGeom>
              <a:rect b="b" l="l" r="r" t="t"/>
              <a:pathLst>
                <a:path extrusionOk="0" fill="none" h="45725" w="90210">
                  <a:moveTo>
                    <a:pt x="-45105" y="22863"/>
                  </a:moveTo>
                  <a:cubicBezTo>
                    <a:pt x="-3670" y="22863"/>
                    <a:pt x="5556" y="-22862"/>
                    <a:pt x="45105" y="-22862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7178978" y="4476006"/>
              <a:ext cx="90210" cy="75175"/>
            </a:xfrm>
            <a:custGeom>
              <a:rect b="b" l="l" r="r" t="t"/>
              <a:pathLst>
                <a:path extrusionOk="0" fill="none" h="75175" w="90210">
                  <a:moveTo>
                    <a:pt x="-45105" y="-37587"/>
                  </a:moveTo>
                  <a:cubicBezTo>
                    <a:pt x="-322" y="-37587"/>
                    <a:pt x="-2256" y="37588"/>
                    <a:pt x="45105" y="37588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7178978" y="4503906"/>
              <a:ext cx="90210" cy="130975"/>
            </a:xfrm>
            <a:custGeom>
              <a:rect b="b" l="l" r="r" t="t"/>
              <a:pathLst>
                <a:path extrusionOk="0" fill="none" h="130975" w="90210">
                  <a:moveTo>
                    <a:pt x="-45105" y="-65487"/>
                  </a:moveTo>
                  <a:cubicBezTo>
                    <a:pt x="5587" y="-65487"/>
                    <a:pt x="-16042" y="65488"/>
                    <a:pt x="45105" y="65488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6800778" y="4791043"/>
              <a:ext cx="90210" cy="86800"/>
            </a:xfrm>
            <a:custGeom>
              <a:rect b="b" l="l" r="r" t="t"/>
              <a:pathLst>
                <a:path extrusionOk="0" fill="none" h="86800" w="90210">
                  <a:moveTo>
                    <a:pt x="-45105" y="-43400"/>
                  </a:moveTo>
                  <a:cubicBezTo>
                    <a:pt x="963" y="-43400"/>
                    <a:pt x="-5255" y="43400"/>
                    <a:pt x="45105" y="43400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2097769" y="4281372"/>
              <a:ext cx="90210" cy="58125"/>
            </a:xfrm>
            <a:custGeom>
              <a:rect b="b" l="l" r="r" t="t"/>
              <a:pathLst>
                <a:path extrusionOk="0" fill="none" h="58125" w="90210">
                  <a:moveTo>
                    <a:pt x="45105" y="-29062"/>
                  </a:moveTo>
                  <a:cubicBezTo>
                    <a:pt x="2246" y="-29062"/>
                    <a:pt x="-2234" y="29063"/>
                    <a:pt x="-45105" y="29063"/>
                  </a:cubicBez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6327193" y="3452071"/>
              <a:ext cx="815525" cy="86366"/>
            </a:xfrm>
            <a:custGeom>
              <a:rect b="b" l="l" r="r" t="t"/>
              <a:pathLst>
                <a:path extrusionOk="0" fill="none" h="86366" w="815525">
                  <a:moveTo>
                    <a:pt x="-407762" y="16616"/>
                  </a:moveTo>
                  <a:lnTo>
                    <a:pt x="389162" y="16616"/>
                  </a:lnTo>
                  <a:cubicBezTo>
                    <a:pt x="399429" y="16616"/>
                    <a:pt x="407762" y="8283"/>
                    <a:pt x="407762" y="-1984"/>
                  </a:cubicBezTo>
                  <a:lnTo>
                    <a:pt x="407762" y="-69750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6734955" y="3241271"/>
              <a:ext cx="3100" cy="139500"/>
            </a:xfrm>
            <a:custGeom>
              <a:rect b="b" l="l" r="r" t="t"/>
              <a:pathLst>
                <a:path extrusionOk="0" fill="none" h="139500" w="3100">
                  <a:moveTo>
                    <a:pt x="0" y="69750"/>
                  </a:moveTo>
                  <a:lnTo>
                    <a:pt x="0" y="16616"/>
                  </a:lnTo>
                  <a:cubicBezTo>
                    <a:pt x="0" y="16616"/>
                    <a:pt x="0" y="8283"/>
                    <a:pt x="0" y="-1984"/>
                  </a:cubicBezTo>
                  <a:lnTo>
                    <a:pt x="0" y="-69750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5913266" y="3452071"/>
              <a:ext cx="12330" cy="139500"/>
            </a:xfrm>
            <a:custGeom>
              <a:rect b="b" l="l" r="r" t="t"/>
              <a:pathLst>
                <a:path extrusionOk="0" fill="none" h="139500" w="12330">
                  <a:moveTo>
                    <a:pt x="6165" y="69750"/>
                  </a:moveTo>
                  <a:lnTo>
                    <a:pt x="6165" y="16616"/>
                  </a:lnTo>
                  <a:cubicBezTo>
                    <a:pt x="-641" y="16616"/>
                    <a:pt x="-6165" y="8283"/>
                    <a:pt x="-6165" y="-1984"/>
                  </a:cubicBezTo>
                  <a:lnTo>
                    <a:pt x="-6165" y="-69750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5861995" y="3180821"/>
              <a:ext cx="90210" cy="167400"/>
            </a:xfrm>
            <a:custGeom>
              <a:rect b="b" l="l" r="r" t="t"/>
              <a:pathLst>
                <a:path extrusionOk="0" fill="none" h="167400" w="90210">
                  <a:moveTo>
                    <a:pt x="45105" y="83700"/>
                  </a:moveTo>
                  <a:lnTo>
                    <a:pt x="45105" y="67580"/>
                  </a:lnTo>
                  <a:lnTo>
                    <a:pt x="45105" y="-65100"/>
                  </a:lnTo>
                  <a:cubicBezTo>
                    <a:pt x="45105" y="-75367"/>
                    <a:pt x="36772" y="-83700"/>
                    <a:pt x="26505" y="-83700"/>
                  </a:cubicBezTo>
                  <a:lnTo>
                    <a:pt x="-45105" y="-83700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5861995" y="3237396"/>
              <a:ext cx="90210" cy="54250"/>
            </a:xfrm>
            <a:custGeom>
              <a:rect b="b" l="l" r="r" t="t"/>
              <a:pathLst>
                <a:path extrusionOk="0" fill="none" h="54250" w="90210">
                  <a:moveTo>
                    <a:pt x="45105" y="27125"/>
                  </a:moveTo>
                  <a:lnTo>
                    <a:pt x="45105" y="11005"/>
                  </a:lnTo>
                  <a:lnTo>
                    <a:pt x="45105" y="-8525"/>
                  </a:lnTo>
                  <a:cubicBezTo>
                    <a:pt x="45105" y="-18792"/>
                    <a:pt x="36772" y="-27125"/>
                    <a:pt x="26505" y="-27125"/>
                  </a:cubicBezTo>
                  <a:lnTo>
                    <a:pt x="-45105" y="-27125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5861995" y="2750251"/>
              <a:ext cx="90210" cy="1028540"/>
            </a:xfrm>
            <a:custGeom>
              <a:rect b="b" l="l" r="r" t="t"/>
              <a:pathLst>
                <a:path extrusionOk="0" fill="none" h="1028540" w="90210">
                  <a:moveTo>
                    <a:pt x="45105" y="514270"/>
                  </a:moveTo>
                  <a:lnTo>
                    <a:pt x="45105" y="498150"/>
                  </a:lnTo>
                  <a:lnTo>
                    <a:pt x="45105" y="-495670"/>
                  </a:lnTo>
                  <a:cubicBezTo>
                    <a:pt x="45105" y="-505937"/>
                    <a:pt x="36772" y="-514270"/>
                    <a:pt x="26505" y="-514270"/>
                  </a:cubicBezTo>
                  <a:lnTo>
                    <a:pt x="-45105" y="-514270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5283535" y="1865942"/>
              <a:ext cx="90210" cy="622279"/>
            </a:xfrm>
            <a:custGeom>
              <a:rect b="b" l="l" r="r" t="t"/>
              <a:pathLst>
                <a:path extrusionOk="0" fill="none" h="622279" w="90210">
                  <a:moveTo>
                    <a:pt x="45105" y="311140"/>
                  </a:moveTo>
                  <a:lnTo>
                    <a:pt x="45105" y="295020"/>
                  </a:lnTo>
                  <a:lnTo>
                    <a:pt x="45105" y="-292540"/>
                  </a:lnTo>
                  <a:cubicBezTo>
                    <a:pt x="45105" y="-302807"/>
                    <a:pt x="36772" y="-311140"/>
                    <a:pt x="26505" y="-311140"/>
                  </a:cubicBezTo>
                  <a:lnTo>
                    <a:pt x="-45105" y="-311140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5342435" y="2852386"/>
              <a:ext cx="90210" cy="371670"/>
            </a:xfrm>
            <a:custGeom>
              <a:rect b="b" l="l" r="r" t="t"/>
              <a:pathLst>
                <a:path extrusionOk="0" fill="none" h="371670" w="90210">
                  <a:moveTo>
                    <a:pt x="45105" y="185835"/>
                  </a:moveTo>
                  <a:lnTo>
                    <a:pt x="45105" y="169715"/>
                  </a:lnTo>
                  <a:lnTo>
                    <a:pt x="45105" y="-167235"/>
                  </a:lnTo>
                  <a:cubicBezTo>
                    <a:pt x="45105" y="-177502"/>
                    <a:pt x="36772" y="-185835"/>
                    <a:pt x="26505" y="-185835"/>
                  </a:cubicBezTo>
                  <a:lnTo>
                    <a:pt x="-45105" y="-185835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6771346" y="3452071"/>
              <a:ext cx="1703830" cy="86366"/>
            </a:xfrm>
            <a:custGeom>
              <a:rect b="b" l="l" r="r" t="t"/>
              <a:pathLst>
                <a:path extrusionOk="0" fill="none" h="86366" w="1703830">
                  <a:moveTo>
                    <a:pt x="-851915" y="16616"/>
                  </a:moveTo>
                  <a:lnTo>
                    <a:pt x="833315" y="16616"/>
                  </a:lnTo>
                  <a:cubicBezTo>
                    <a:pt x="843582" y="16616"/>
                    <a:pt x="851915" y="8283"/>
                    <a:pt x="851915" y="-1984"/>
                  </a:cubicBezTo>
                  <a:lnTo>
                    <a:pt x="851915" y="-69750"/>
                  </a:lnTo>
                </a:path>
              </a:pathLst>
            </a:custGeom>
            <a:noFill/>
            <a:ln cap="rnd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1" name="Google Shape;81;p3"/>
            <p:cNvGrpSpPr/>
            <p:nvPr/>
          </p:nvGrpSpPr>
          <p:grpSpPr>
            <a:xfrm>
              <a:off x="4150743" y="4443068"/>
              <a:ext cx="1199700" cy="170500"/>
              <a:chOff x="4150743" y="4443068"/>
              <a:chExt cx="1199700" cy="170500"/>
            </a:xfrm>
          </p:grpSpPr>
          <p:sp>
            <p:nvSpPr>
              <p:cNvPr id="82" name="Google Shape;82;p3"/>
              <p:cNvSpPr/>
              <p:nvPr/>
            </p:nvSpPr>
            <p:spPr>
              <a:xfrm>
                <a:off x="4150743" y="4443068"/>
                <a:ext cx="1199700" cy="170500"/>
              </a:xfrm>
              <a:custGeom>
                <a:rect b="b" l="l" r="r" t="t"/>
                <a:pathLst>
                  <a:path extrusionOk="0" h="170500" w="1199700">
                    <a:moveTo>
                      <a:pt x="12400" y="0"/>
                    </a:moveTo>
                    <a:lnTo>
                      <a:pt x="1187300" y="0"/>
                    </a:lnTo>
                    <a:cubicBezTo>
                      <a:pt x="1194145" y="0"/>
                      <a:pt x="1199700" y="5555"/>
                      <a:pt x="1199700" y="12400"/>
                    </a:cubicBezTo>
                    <a:lnTo>
                      <a:pt x="1199700" y="158100"/>
                    </a:lnTo>
                    <a:cubicBezTo>
                      <a:pt x="1199700" y="164945"/>
                      <a:pt x="1194145" y="170500"/>
                      <a:pt x="1187300" y="170500"/>
                    </a:cubicBezTo>
                    <a:lnTo>
                      <a:pt x="12400" y="170500"/>
                    </a:lnTo>
                    <a:cubicBezTo>
                      <a:pt x="5555" y="170500"/>
                      <a:pt x="0" y="164945"/>
                      <a:pt x="0" y="158100"/>
                    </a:cubicBezTo>
                    <a:lnTo>
                      <a:pt x="0" y="12400"/>
                    </a:lnTo>
                    <a:cubicBezTo>
                      <a:pt x="0" y="5555"/>
                      <a:pt x="5555" y="0"/>
                      <a:pt x="124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83" name="Google Shape;83;p3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4215843" y="4502278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4" name="Google Shape;84;p3"/>
              <p:cNvSpPr txBox="1"/>
              <p:nvPr/>
            </p:nvSpPr>
            <p:spPr>
              <a:xfrm>
                <a:off x="4284043" y="4493908"/>
                <a:ext cx="1004400" cy="71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48"/>
                  <a:buFont typeface="Arial"/>
                  <a:buNone/>
                </a:pPr>
                <a:r>
                  <a:rPr b="0" i="0" lang="en-US" sz="448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Restauration Collective (Cantine LFA)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5" name="Google Shape;85;p3"/>
            <p:cNvGrpSpPr/>
            <p:nvPr/>
          </p:nvGrpSpPr>
          <p:grpSpPr>
            <a:xfrm>
              <a:off x="6256573" y="5052218"/>
              <a:ext cx="393700" cy="69750"/>
              <a:chOff x="6256573" y="5052218"/>
              <a:chExt cx="393700" cy="69750"/>
            </a:xfrm>
          </p:grpSpPr>
          <p:sp>
            <p:nvSpPr>
              <p:cNvPr id="86" name="Google Shape;86;p3"/>
              <p:cNvSpPr/>
              <p:nvPr/>
            </p:nvSpPr>
            <p:spPr>
              <a:xfrm>
                <a:off x="6256573" y="5052218"/>
                <a:ext cx="393700" cy="69750"/>
              </a:xfrm>
              <a:custGeom>
                <a:rect b="b" l="l" r="r" t="t"/>
                <a:pathLst>
                  <a:path extrusionOk="0" h="69750" w="393700">
                    <a:moveTo>
                      <a:pt x="0" y="0"/>
                    </a:moveTo>
                    <a:lnTo>
                      <a:pt x="393700" y="0"/>
                    </a:lnTo>
                    <a:lnTo>
                      <a:pt x="393700" y="69750"/>
                    </a:lnTo>
                    <a:lnTo>
                      <a:pt x="0" y="69750"/>
                    </a:lnTo>
                    <a:lnTo>
                      <a:pt x="0" y="0"/>
                    </a:lnTo>
                    <a:close/>
                  </a:path>
                  <a:path extrusionOk="0" fill="none" h="69750" w="393700">
                    <a:moveTo>
                      <a:pt x="0" y="69750"/>
                    </a:moveTo>
                    <a:lnTo>
                      <a:pt x="393700" y="69750"/>
                    </a:lnTo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87" name="Google Shape;87;p3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6278273" y="5059193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8" name="Google Shape;88;p3"/>
              <p:cNvSpPr txBox="1"/>
              <p:nvPr/>
            </p:nvSpPr>
            <p:spPr>
              <a:xfrm>
                <a:off x="6337173" y="5063223"/>
                <a:ext cx="291400" cy="4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Engagements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9" name="Google Shape;89;p3"/>
            <p:cNvGrpSpPr/>
            <p:nvPr/>
          </p:nvGrpSpPr>
          <p:grpSpPr>
            <a:xfrm>
              <a:off x="2685683" y="3089043"/>
              <a:ext cx="465000" cy="111600"/>
              <a:chOff x="2685683" y="3089043"/>
              <a:chExt cx="465000" cy="111600"/>
            </a:xfrm>
          </p:grpSpPr>
          <p:sp>
            <p:nvSpPr>
              <p:cNvPr id="90" name="Google Shape;90;p3"/>
              <p:cNvSpPr/>
              <p:nvPr/>
            </p:nvSpPr>
            <p:spPr>
              <a:xfrm>
                <a:off x="2685683" y="3089043"/>
                <a:ext cx="465000" cy="111600"/>
              </a:xfrm>
              <a:custGeom>
                <a:rect b="b" l="l" r="r" t="t"/>
                <a:pathLst>
                  <a:path extrusionOk="0" h="111600" w="465000">
                    <a:moveTo>
                      <a:pt x="12400" y="0"/>
                    </a:moveTo>
                    <a:lnTo>
                      <a:pt x="452600" y="0"/>
                    </a:lnTo>
                    <a:cubicBezTo>
                      <a:pt x="459445" y="0"/>
                      <a:pt x="465000" y="5555"/>
                      <a:pt x="465000" y="12400"/>
                    </a:cubicBezTo>
                    <a:lnTo>
                      <a:pt x="465000" y="99200"/>
                    </a:lnTo>
                    <a:cubicBezTo>
                      <a:pt x="465000" y="106045"/>
                      <a:pt x="459445" y="111600"/>
                      <a:pt x="452600" y="111600"/>
                    </a:cubicBezTo>
                    <a:lnTo>
                      <a:pt x="12400" y="111600"/>
                    </a:lnTo>
                    <a:cubicBezTo>
                      <a:pt x="5555" y="111600"/>
                      <a:pt x="0" y="106045"/>
                      <a:pt x="0" y="99200"/>
                    </a:cubicBezTo>
                    <a:lnTo>
                      <a:pt x="0" y="12400"/>
                    </a:lnTo>
                    <a:cubicBezTo>
                      <a:pt x="0" y="5555"/>
                      <a:pt x="5555" y="0"/>
                      <a:pt x="12400" y="0"/>
                    </a:cubicBezTo>
                    <a:close/>
                  </a:path>
                </a:pathLst>
              </a:custGeom>
              <a:solidFill>
                <a:srgbClr val="F4F9FC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91" name="Google Shape;91;p3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2741483" y="3118803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" name="Google Shape;92;p3"/>
              <p:cNvSpPr txBox="1"/>
              <p:nvPr/>
            </p:nvSpPr>
            <p:spPr>
              <a:xfrm>
                <a:off x="2803483" y="3115083"/>
                <a:ext cx="294500" cy="62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84"/>
                  <a:buFont typeface="Arial"/>
                  <a:buNone/>
                </a:pPr>
                <a:r>
                  <a:rPr b="1" i="0" lang="en-US" sz="384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Mon actvité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3" name="Google Shape;93;p3"/>
            <p:cNvGrpSpPr/>
            <p:nvPr/>
          </p:nvGrpSpPr>
          <p:grpSpPr>
            <a:xfrm>
              <a:off x="3721176" y="5004075"/>
              <a:ext cx="412300" cy="111600"/>
              <a:chOff x="3721176" y="5004075"/>
              <a:chExt cx="412300" cy="111600"/>
            </a:xfrm>
          </p:grpSpPr>
          <p:sp>
            <p:nvSpPr>
              <p:cNvPr id="94" name="Google Shape;94;p3"/>
              <p:cNvSpPr/>
              <p:nvPr/>
            </p:nvSpPr>
            <p:spPr>
              <a:xfrm>
                <a:off x="3721176" y="5004075"/>
                <a:ext cx="412300" cy="111600"/>
              </a:xfrm>
              <a:custGeom>
                <a:rect b="b" l="l" r="r" t="t"/>
                <a:pathLst>
                  <a:path extrusionOk="0" h="111600" w="412300">
                    <a:moveTo>
                      <a:pt x="12400" y="0"/>
                    </a:moveTo>
                    <a:lnTo>
                      <a:pt x="399900" y="0"/>
                    </a:lnTo>
                    <a:cubicBezTo>
                      <a:pt x="406745" y="0"/>
                      <a:pt x="412300" y="5555"/>
                      <a:pt x="412300" y="12400"/>
                    </a:cubicBezTo>
                    <a:lnTo>
                      <a:pt x="412300" y="99200"/>
                    </a:lnTo>
                    <a:cubicBezTo>
                      <a:pt x="412300" y="106045"/>
                      <a:pt x="406745" y="111600"/>
                      <a:pt x="399900" y="111600"/>
                    </a:cubicBezTo>
                    <a:lnTo>
                      <a:pt x="12400" y="111600"/>
                    </a:lnTo>
                    <a:cubicBezTo>
                      <a:pt x="5555" y="111600"/>
                      <a:pt x="0" y="106045"/>
                      <a:pt x="0" y="99200"/>
                    </a:cubicBezTo>
                    <a:lnTo>
                      <a:pt x="0" y="12400"/>
                    </a:lnTo>
                    <a:cubicBezTo>
                      <a:pt x="0" y="5555"/>
                      <a:pt x="5555" y="0"/>
                      <a:pt x="12400" y="0"/>
                    </a:cubicBezTo>
                    <a:close/>
                  </a:path>
                </a:pathLst>
              </a:custGeom>
              <a:solidFill>
                <a:srgbClr val="F4F9FC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95" name="Google Shape;95;p3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3776976" y="5033835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6" name="Google Shape;96;p3"/>
              <p:cNvSpPr txBox="1"/>
              <p:nvPr/>
            </p:nvSpPr>
            <p:spPr>
              <a:xfrm>
                <a:off x="3838976" y="5030115"/>
                <a:ext cx="241800" cy="62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84"/>
                  <a:buFont typeface="Arial"/>
                  <a:buNone/>
                </a:pPr>
                <a:r>
                  <a:rPr b="1" i="0" lang="en-US" sz="384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Influence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7" name="Google Shape;97;p3"/>
            <p:cNvGrpSpPr/>
            <p:nvPr/>
          </p:nvGrpSpPr>
          <p:grpSpPr>
            <a:xfrm>
              <a:off x="5714831" y="3521821"/>
              <a:ext cx="409200" cy="111600"/>
              <a:chOff x="5714831" y="3521821"/>
              <a:chExt cx="409200" cy="111600"/>
            </a:xfrm>
          </p:grpSpPr>
          <p:sp>
            <p:nvSpPr>
              <p:cNvPr id="98" name="Google Shape;98;p3"/>
              <p:cNvSpPr/>
              <p:nvPr/>
            </p:nvSpPr>
            <p:spPr>
              <a:xfrm>
                <a:off x="5714831" y="3521821"/>
                <a:ext cx="409200" cy="111600"/>
              </a:xfrm>
              <a:custGeom>
                <a:rect b="b" l="l" r="r" t="t"/>
                <a:pathLst>
                  <a:path extrusionOk="0" h="111600" w="409200">
                    <a:moveTo>
                      <a:pt x="12400" y="0"/>
                    </a:moveTo>
                    <a:lnTo>
                      <a:pt x="396800" y="0"/>
                    </a:lnTo>
                    <a:cubicBezTo>
                      <a:pt x="403645" y="0"/>
                      <a:pt x="409200" y="5555"/>
                      <a:pt x="409200" y="12400"/>
                    </a:cubicBezTo>
                    <a:lnTo>
                      <a:pt x="409200" y="99200"/>
                    </a:lnTo>
                    <a:cubicBezTo>
                      <a:pt x="409200" y="106045"/>
                      <a:pt x="403645" y="111600"/>
                      <a:pt x="396800" y="111600"/>
                    </a:cubicBezTo>
                    <a:lnTo>
                      <a:pt x="12400" y="111600"/>
                    </a:lnTo>
                    <a:cubicBezTo>
                      <a:pt x="5555" y="111600"/>
                      <a:pt x="0" y="106045"/>
                      <a:pt x="0" y="99200"/>
                    </a:cubicBezTo>
                    <a:lnTo>
                      <a:pt x="0" y="12400"/>
                    </a:lnTo>
                    <a:cubicBezTo>
                      <a:pt x="0" y="5555"/>
                      <a:pt x="5555" y="0"/>
                      <a:pt x="12400" y="0"/>
                    </a:cubicBezTo>
                    <a:close/>
                  </a:path>
                </a:pathLst>
              </a:custGeom>
              <a:solidFill>
                <a:srgbClr val="F4F9FC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99" name="Google Shape;99;p3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5770631" y="3551581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" name="Google Shape;100;p3"/>
              <p:cNvSpPr txBox="1"/>
              <p:nvPr/>
            </p:nvSpPr>
            <p:spPr>
              <a:xfrm>
                <a:off x="5832631" y="3547861"/>
                <a:ext cx="238700" cy="62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84"/>
                  <a:buFont typeface="Arial"/>
                  <a:buNone/>
                </a:pPr>
                <a:r>
                  <a:rPr b="1" i="0" lang="en-US" sz="384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Contexte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1" name="Google Shape;101;p3"/>
            <p:cNvSpPr/>
            <p:nvPr/>
          </p:nvSpPr>
          <p:spPr>
            <a:xfrm>
              <a:off x="6740483" y="5028193"/>
              <a:ext cx="1252400" cy="65100"/>
            </a:xfrm>
            <a:custGeom>
              <a:rect b="b" l="l" r="r" t="t"/>
              <a:pathLst>
                <a:path extrusionOk="0" h="65100" w="1252400">
                  <a:moveTo>
                    <a:pt x="0" y="0"/>
                  </a:moveTo>
                  <a:lnTo>
                    <a:pt x="1252400" y="0"/>
                  </a:lnTo>
                  <a:lnTo>
                    <a:pt x="1252400" y="65100"/>
                  </a:lnTo>
                  <a:lnTo>
                    <a:pt x="0" y="65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35D0E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8"/>
                <a:buFont typeface="Arial"/>
                <a:buNone/>
              </a:pPr>
              <a:r>
                <a:rPr b="0" i="0" lang="en-US" sz="288" u="none" cap="none" strike="noStrike">
                  <a:solidFill>
                    <a:srgbClr val="F96628"/>
                  </a:solidFill>
                  <a:latin typeface="Arial"/>
                  <a:ea typeface="Arial"/>
                  <a:cs typeface="Arial"/>
                  <a:sym typeface="Arial"/>
                </a:rPr>
                <a:t>- augmenter le pourcentage des aliments bio et locaux (50% bio/local)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7218710" y="3103321"/>
              <a:ext cx="809100" cy="68200"/>
            </a:xfrm>
            <a:custGeom>
              <a:rect b="b" l="l" r="r" t="t"/>
              <a:pathLst>
                <a:path extrusionOk="0" h="68200" w="809100">
                  <a:moveTo>
                    <a:pt x="12400" y="0"/>
                  </a:moveTo>
                  <a:lnTo>
                    <a:pt x="796700" y="0"/>
                  </a:lnTo>
                  <a:cubicBezTo>
                    <a:pt x="803545" y="0"/>
                    <a:pt x="809100" y="5555"/>
                    <a:pt x="809100" y="12400"/>
                  </a:cubicBezTo>
                  <a:lnTo>
                    <a:pt x="809100" y="55800"/>
                  </a:lnTo>
                  <a:cubicBezTo>
                    <a:pt x="809100" y="62645"/>
                    <a:pt x="803545" y="68200"/>
                    <a:pt x="796700" y="68200"/>
                  </a:cubicBezTo>
                  <a:lnTo>
                    <a:pt x="12400" y="68200"/>
                  </a:lnTo>
                  <a:cubicBezTo>
                    <a:pt x="5555" y="68200"/>
                    <a:pt x="0" y="62645"/>
                    <a:pt x="0" y="55800"/>
                  </a:cubicBezTo>
                  <a:lnTo>
                    <a:pt x="0" y="12400"/>
                  </a:lnTo>
                  <a:cubicBezTo>
                    <a:pt x="0" y="5555"/>
                    <a:pt x="5555" y="0"/>
                    <a:pt x="12400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Restauration Collective (Cantine LFA)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3" name="Google Shape;103;p3"/>
            <p:cNvGrpSpPr/>
            <p:nvPr/>
          </p:nvGrpSpPr>
          <p:grpSpPr>
            <a:xfrm>
              <a:off x="2142873" y="4216660"/>
              <a:ext cx="452600" cy="71300"/>
              <a:chOff x="2142873" y="4216660"/>
              <a:chExt cx="452600" cy="71300"/>
            </a:xfrm>
          </p:grpSpPr>
          <p:sp>
            <p:nvSpPr>
              <p:cNvPr id="104" name="Google Shape;104;p3"/>
              <p:cNvSpPr/>
              <p:nvPr/>
            </p:nvSpPr>
            <p:spPr>
              <a:xfrm>
                <a:off x="2142873" y="4216660"/>
                <a:ext cx="452600" cy="71300"/>
              </a:xfrm>
              <a:custGeom>
                <a:rect b="b" l="l" r="r" t="t"/>
                <a:pathLst>
                  <a:path extrusionOk="0" h="71300" w="452600">
                    <a:moveTo>
                      <a:pt x="12400" y="0"/>
                    </a:moveTo>
                    <a:lnTo>
                      <a:pt x="440200" y="0"/>
                    </a:lnTo>
                    <a:cubicBezTo>
                      <a:pt x="447045" y="0"/>
                      <a:pt x="452600" y="5555"/>
                      <a:pt x="452600" y="12400"/>
                    </a:cubicBezTo>
                    <a:lnTo>
                      <a:pt x="452600" y="58900"/>
                    </a:lnTo>
                    <a:cubicBezTo>
                      <a:pt x="452600" y="65745"/>
                      <a:pt x="447045" y="71300"/>
                      <a:pt x="440200" y="71300"/>
                    </a:cubicBezTo>
                    <a:lnTo>
                      <a:pt x="12400" y="71300"/>
                    </a:lnTo>
                    <a:cubicBezTo>
                      <a:pt x="5555" y="71300"/>
                      <a:pt x="0" y="65745"/>
                      <a:pt x="0" y="58900"/>
                    </a:cubicBezTo>
                    <a:lnTo>
                      <a:pt x="0" y="12400"/>
                    </a:lnTo>
                    <a:cubicBezTo>
                      <a:pt x="0" y="5555"/>
                      <a:pt x="5555" y="0"/>
                      <a:pt x="12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05" name="Google Shape;105;p3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2170773" y="4226270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6" name="Google Shape;106;p3"/>
              <p:cNvSpPr txBox="1"/>
              <p:nvPr/>
            </p:nvSpPr>
            <p:spPr>
              <a:xfrm>
                <a:off x="2229673" y="4228750"/>
                <a:ext cx="341000" cy="4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Consommateurs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7" name="Google Shape;107;p3"/>
            <p:cNvGrpSpPr/>
            <p:nvPr/>
          </p:nvGrpSpPr>
          <p:grpSpPr>
            <a:xfrm>
              <a:off x="7446560" y="2470921"/>
              <a:ext cx="353400" cy="71300"/>
              <a:chOff x="7446560" y="2470921"/>
              <a:chExt cx="353400" cy="71300"/>
            </a:xfrm>
          </p:grpSpPr>
          <p:sp>
            <p:nvSpPr>
              <p:cNvPr id="108" name="Google Shape;108;p3"/>
              <p:cNvSpPr/>
              <p:nvPr/>
            </p:nvSpPr>
            <p:spPr>
              <a:xfrm>
                <a:off x="7446560" y="2470921"/>
                <a:ext cx="353400" cy="71300"/>
              </a:xfrm>
              <a:custGeom>
                <a:rect b="b" l="l" r="r" t="t"/>
                <a:pathLst>
                  <a:path extrusionOk="0" h="71300" w="353400">
                    <a:moveTo>
                      <a:pt x="0" y="0"/>
                    </a:moveTo>
                    <a:lnTo>
                      <a:pt x="353400" y="0"/>
                    </a:lnTo>
                    <a:lnTo>
                      <a:pt x="353400" y="71300"/>
                    </a:lnTo>
                    <a:lnTo>
                      <a:pt x="0" y="71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09" name="Google Shape;109;p3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7474460" y="2480531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0" name="Google Shape;110;p3"/>
              <p:cNvSpPr txBox="1"/>
              <p:nvPr/>
            </p:nvSpPr>
            <p:spPr>
              <a:xfrm>
                <a:off x="7533360" y="2483011"/>
                <a:ext cx="241800" cy="4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Producteurs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1" name="Google Shape;111;p3"/>
            <p:cNvGrpSpPr/>
            <p:nvPr/>
          </p:nvGrpSpPr>
          <p:grpSpPr>
            <a:xfrm>
              <a:off x="7441910" y="2681721"/>
              <a:ext cx="362700" cy="71300"/>
              <a:chOff x="7441910" y="2681721"/>
              <a:chExt cx="362700" cy="71300"/>
            </a:xfrm>
          </p:grpSpPr>
          <p:sp>
            <p:nvSpPr>
              <p:cNvPr id="112" name="Google Shape;112;p3"/>
              <p:cNvSpPr/>
              <p:nvPr/>
            </p:nvSpPr>
            <p:spPr>
              <a:xfrm>
                <a:off x="7441910" y="2681721"/>
                <a:ext cx="362700" cy="71300"/>
              </a:xfrm>
              <a:custGeom>
                <a:rect b="b" l="l" r="r" t="t"/>
                <a:pathLst>
                  <a:path extrusionOk="0" h="71300" w="362700">
                    <a:moveTo>
                      <a:pt x="0" y="0"/>
                    </a:moveTo>
                    <a:lnTo>
                      <a:pt x="362700" y="0"/>
                    </a:lnTo>
                    <a:lnTo>
                      <a:pt x="362700" y="71300"/>
                    </a:lnTo>
                    <a:lnTo>
                      <a:pt x="0" y="71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13" name="Google Shape;113;p3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7469810" y="2691331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4" name="Google Shape;114;p3"/>
              <p:cNvSpPr txBox="1"/>
              <p:nvPr/>
            </p:nvSpPr>
            <p:spPr>
              <a:xfrm>
                <a:off x="7528710" y="2693811"/>
                <a:ext cx="251100" cy="4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Distributeurs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5" name="Google Shape;115;p3"/>
            <p:cNvGrpSpPr/>
            <p:nvPr/>
          </p:nvGrpSpPr>
          <p:grpSpPr>
            <a:xfrm>
              <a:off x="7471360" y="2892521"/>
              <a:ext cx="303800" cy="71300"/>
              <a:chOff x="7471360" y="2892521"/>
              <a:chExt cx="303800" cy="71300"/>
            </a:xfrm>
          </p:grpSpPr>
          <p:sp>
            <p:nvSpPr>
              <p:cNvPr id="116" name="Google Shape;116;p3"/>
              <p:cNvSpPr/>
              <p:nvPr/>
            </p:nvSpPr>
            <p:spPr>
              <a:xfrm>
                <a:off x="7471360" y="2892521"/>
                <a:ext cx="303800" cy="71300"/>
              </a:xfrm>
              <a:custGeom>
                <a:rect b="b" l="l" r="r" t="t"/>
                <a:pathLst>
                  <a:path extrusionOk="0" h="71300" w="303800">
                    <a:moveTo>
                      <a:pt x="0" y="0"/>
                    </a:moveTo>
                    <a:lnTo>
                      <a:pt x="303800" y="0"/>
                    </a:lnTo>
                    <a:lnTo>
                      <a:pt x="303800" y="71300"/>
                    </a:lnTo>
                    <a:lnTo>
                      <a:pt x="0" y="71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17" name="Google Shape;117;p3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7499260" y="2902131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8" name="Google Shape;118;p3"/>
              <p:cNvSpPr txBox="1"/>
              <p:nvPr/>
            </p:nvSpPr>
            <p:spPr>
              <a:xfrm>
                <a:off x="7558160" y="2904611"/>
                <a:ext cx="192200" cy="4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Transport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9" name="Google Shape;119;p3"/>
            <p:cNvGrpSpPr/>
            <p:nvPr/>
          </p:nvGrpSpPr>
          <p:grpSpPr>
            <a:xfrm>
              <a:off x="1969366" y="4708800"/>
              <a:ext cx="1661600" cy="316200"/>
              <a:chOff x="1969366" y="4708800"/>
              <a:chExt cx="1661600" cy="316200"/>
            </a:xfrm>
          </p:grpSpPr>
          <p:sp>
            <p:nvSpPr>
              <p:cNvPr id="120" name="Google Shape;120;p3"/>
              <p:cNvSpPr/>
              <p:nvPr/>
            </p:nvSpPr>
            <p:spPr>
              <a:xfrm>
                <a:off x="1969366" y="4708800"/>
                <a:ext cx="1661600" cy="316200"/>
              </a:xfrm>
              <a:custGeom>
                <a:rect b="b" l="l" r="r" t="t"/>
                <a:pathLst>
                  <a:path extrusionOk="0" h="316200" w="1661600">
                    <a:moveTo>
                      <a:pt x="0" y="0"/>
                    </a:moveTo>
                    <a:lnTo>
                      <a:pt x="1661600" y="0"/>
                    </a:lnTo>
                    <a:lnTo>
                      <a:pt x="1661600" y="316200"/>
                    </a:lnTo>
                    <a:lnTo>
                      <a:pt x="0" y="31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21" name="Google Shape;121;p3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1997266" y="4840860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2" name="Google Shape;122;p3"/>
              <p:cNvSpPr txBox="1"/>
              <p:nvPr/>
            </p:nvSpPr>
            <p:spPr>
              <a:xfrm>
                <a:off x="2056166" y="4719340"/>
                <a:ext cx="1550000" cy="29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INTERAGIR AVEC LES AUTRES ACTEURS: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- On impacte les </a:t>
                </a: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producteurs</a:t>
                </a: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 sur la qualité de leurs produits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- On impacte les </a:t>
                </a: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consommateurs</a:t>
                </a: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 car nous choisissons les produits qu’ils vont consommer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- On impacte les </a:t>
                </a: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distributeurs</a:t>
                </a: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 car nous negocions les prix des produits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3" name="Google Shape;123;p3"/>
            <p:cNvSpPr/>
            <p:nvPr/>
          </p:nvSpPr>
          <p:spPr>
            <a:xfrm>
              <a:off x="1200938" y="4826600"/>
              <a:ext cx="687828" cy="80600"/>
            </a:xfrm>
            <a:custGeom>
              <a:rect b="b" l="l" r="r" t="t"/>
              <a:pathLst>
                <a:path extrusionOk="0" h="80600" w="687828">
                  <a:moveTo>
                    <a:pt x="40300" y="0"/>
                  </a:moveTo>
                  <a:lnTo>
                    <a:pt x="647528" y="0"/>
                  </a:lnTo>
                  <a:cubicBezTo>
                    <a:pt x="669786" y="0"/>
                    <a:pt x="687828" y="18042"/>
                    <a:pt x="687828" y="40300"/>
                  </a:cubicBezTo>
                  <a:cubicBezTo>
                    <a:pt x="687828" y="62558"/>
                    <a:pt x="669786" y="80600"/>
                    <a:pt x="647528" y="80600"/>
                  </a:cubicBezTo>
                  <a:lnTo>
                    <a:pt x="40300" y="80600"/>
                  </a:lnTo>
                  <a:cubicBezTo>
                    <a:pt x="18042" y="80600"/>
                    <a:pt x="0" y="62558"/>
                    <a:pt x="0" y="40300"/>
                  </a:cubicBezTo>
                  <a:cubicBezTo>
                    <a:pt x="0" y="18042"/>
                    <a:pt x="18042" y="0"/>
                    <a:pt x="40300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Nous impactons tout le monde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4" name="Google Shape;124;p3"/>
            <p:cNvGrpSpPr/>
            <p:nvPr/>
          </p:nvGrpSpPr>
          <p:grpSpPr>
            <a:xfrm>
              <a:off x="1969366" y="5045150"/>
              <a:ext cx="1661600" cy="365800"/>
              <a:chOff x="1969366" y="5045150"/>
              <a:chExt cx="1661600" cy="365800"/>
            </a:xfrm>
          </p:grpSpPr>
          <p:sp>
            <p:nvSpPr>
              <p:cNvPr id="125" name="Google Shape;125;p3"/>
              <p:cNvSpPr/>
              <p:nvPr/>
            </p:nvSpPr>
            <p:spPr>
              <a:xfrm>
                <a:off x="1969366" y="5045150"/>
                <a:ext cx="1661600" cy="365800"/>
              </a:xfrm>
              <a:custGeom>
                <a:rect b="b" l="l" r="r" t="t"/>
                <a:pathLst>
                  <a:path extrusionOk="0" h="365800" w="1661600">
                    <a:moveTo>
                      <a:pt x="0" y="0"/>
                    </a:moveTo>
                    <a:lnTo>
                      <a:pt x="1661600" y="0"/>
                    </a:lnTo>
                    <a:lnTo>
                      <a:pt x="1661600" y="365800"/>
                    </a:lnTo>
                    <a:lnTo>
                      <a:pt x="0" y="365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26" name="Google Shape;126;p3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997266" y="5202010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27" name="Google Shape;127;p3"/>
              <p:cNvSpPr txBox="1"/>
              <p:nvPr/>
            </p:nvSpPr>
            <p:spPr>
              <a:xfrm>
                <a:off x="2056166" y="5055690"/>
                <a:ext cx="1550000" cy="34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COMMENT NOUS SOMMES IMPACTES: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- Consommateurs</a:t>
                </a: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: les déchets nous forcent à modifier nos menus + des personnes qui arrêtent de manger à la cantine lorsque les plats ne sont pas à leur goût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- </a:t>
                </a: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Producteurs</a:t>
                </a: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: si les produits sont de mauvaise qualité, les producteurs produisent plus mais les produits ne sont pas vendus --&gt; + de déchets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- </a:t>
                </a: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Distributeurs</a:t>
                </a: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: si le prix des produits est trop élevé, nous changeons de distributeur 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64"/>
                  <a:buFont typeface="Arial"/>
                  <a:buNone/>
                </a:pPr>
                <a:r>
                  <a:rPr b="0" i="0" lang="en-US" sz="264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8" name="Google Shape;128;p3"/>
            <p:cNvSpPr/>
            <p:nvPr/>
          </p:nvSpPr>
          <p:spPr>
            <a:xfrm>
              <a:off x="1058338" y="5187750"/>
              <a:ext cx="830428" cy="80600"/>
            </a:xfrm>
            <a:custGeom>
              <a:rect b="b" l="l" r="r" t="t"/>
              <a:pathLst>
                <a:path extrusionOk="0" h="80600" w="830428">
                  <a:moveTo>
                    <a:pt x="40300" y="0"/>
                  </a:moveTo>
                  <a:lnTo>
                    <a:pt x="790128" y="0"/>
                  </a:lnTo>
                  <a:cubicBezTo>
                    <a:pt x="812386" y="0"/>
                    <a:pt x="830428" y="18042"/>
                    <a:pt x="830428" y="40300"/>
                  </a:cubicBezTo>
                  <a:cubicBezTo>
                    <a:pt x="830428" y="62558"/>
                    <a:pt x="812386" y="80600"/>
                    <a:pt x="790128" y="80600"/>
                  </a:cubicBezTo>
                  <a:lnTo>
                    <a:pt x="40300" y="80600"/>
                  </a:lnTo>
                  <a:cubicBezTo>
                    <a:pt x="18042" y="80600"/>
                    <a:pt x="0" y="62558"/>
                    <a:pt x="0" y="40300"/>
                  </a:cubicBezTo>
                  <a:cubicBezTo>
                    <a:pt x="0" y="18042"/>
                    <a:pt x="18042" y="0"/>
                    <a:pt x="40300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Tout le monde impacte tout le monde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2393973" y="1979250"/>
              <a:ext cx="201500" cy="68200"/>
            </a:xfrm>
            <a:custGeom>
              <a:rect b="b" l="l" r="r" t="t"/>
              <a:pathLst>
                <a:path extrusionOk="0" h="68200" w="201500">
                  <a:moveTo>
                    <a:pt x="12400" y="0"/>
                  </a:moveTo>
                  <a:lnTo>
                    <a:pt x="189100" y="0"/>
                  </a:lnTo>
                  <a:cubicBezTo>
                    <a:pt x="195945" y="0"/>
                    <a:pt x="201500" y="5555"/>
                    <a:pt x="201500" y="12400"/>
                  </a:cubicBezTo>
                  <a:lnTo>
                    <a:pt x="201500" y="55800"/>
                  </a:lnTo>
                  <a:cubicBezTo>
                    <a:pt x="201500" y="62645"/>
                    <a:pt x="195945" y="68200"/>
                    <a:pt x="189100" y="68200"/>
                  </a:cubicBezTo>
                  <a:lnTo>
                    <a:pt x="12400" y="68200"/>
                  </a:lnTo>
                  <a:cubicBezTo>
                    <a:pt x="5555" y="68200"/>
                    <a:pt x="0" y="62645"/>
                    <a:pt x="0" y="55800"/>
                  </a:cubicBezTo>
                  <a:lnTo>
                    <a:pt x="0" y="12400"/>
                  </a:lnTo>
                  <a:cubicBezTo>
                    <a:pt x="0" y="5555"/>
                    <a:pt x="5555" y="0"/>
                    <a:pt x="12400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Equipe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080873" y="2658150"/>
              <a:ext cx="514600" cy="68200"/>
            </a:xfrm>
            <a:custGeom>
              <a:rect b="b" l="l" r="r" t="t"/>
              <a:pathLst>
                <a:path extrusionOk="0" h="68200" w="514600">
                  <a:moveTo>
                    <a:pt x="12400" y="0"/>
                  </a:moveTo>
                  <a:lnTo>
                    <a:pt x="502200" y="0"/>
                  </a:lnTo>
                  <a:cubicBezTo>
                    <a:pt x="509045" y="0"/>
                    <a:pt x="514600" y="5555"/>
                    <a:pt x="514600" y="12400"/>
                  </a:cubicBezTo>
                  <a:lnTo>
                    <a:pt x="514600" y="55800"/>
                  </a:lnTo>
                  <a:cubicBezTo>
                    <a:pt x="514600" y="62645"/>
                    <a:pt x="509045" y="68200"/>
                    <a:pt x="502200" y="68200"/>
                  </a:cubicBezTo>
                  <a:lnTo>
                    <a:pt x="12400" y="68200"/>
                  </a:lnTo>
                  <a:cubicBezTo>
                    <a:pt x="5555" y="68200"/>
                    <a:pt x="0" y="62645"/>
                    <a:pt x="0" y="55800"/>
                  </a:cubicBezTo>
                  <a:lnTo>
                    <a:pt x="0" y="12400"/>
                  </a:lnTo>
                  <a:cubicBezTo>
                    <a:pt x="0" y="5555"/>
                    <a:pt x="5555" y="0"/>
                    <a:pt x="12400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Elaboration des menus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387963" y="2509350"/>
              <a:ext cx="1602700" cy="365800"/>
            </a:xfrm>
            <a:custGeom>
              <a:rect b="b" l="l" r="r" t="t"/>
              <a:pathLst>
                <a:path extrusionOk="0" h="365800" w="1602700">
                  <a:moveTo>
                    <a:pt x="0" y="0"/>
                  </a:moveTo>
                  <a:lnTo>
                    <a:pt x="1602700" y="0"/>
                  </a:lnTo>
                  <a:lnTo>
                    <a:pt x="1602700" y="365800"/>
                  </a:lnTo>
                  <a:lnTo>
                    <a:pt x="0" y="365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- Les plats sont élaborés par le chef en appuie de la commission menu (composée de chef, du gestionnaires, des élèves du CVC et CVL)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4"/>
                <a:buFont typeface="Arial"/>
                <a:buNone/>
              </a:pPr>
              <a:r>
                <a:rPr b="0" i="0" lang="en-US" sz="264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- Composition des plats: plusieurs choix de plats: chaque personne compose son plateau final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1863873" y="3500568"/>
              <a:ext cx="731600" cy="68200"/>
            </a:xfrm>
            <a:custGeom>
              <a:rect b="b" l="l" r="r" t="t"/>
              <a:pathLst>
                <a:path extrusionOk="0" h="68200" w="731600">
                  <a:moveTo>
                    <a:pt x="12400" y="0"/>
                  </a:moveTo>
                  <a:lnTo>
                    <a:pt x="719200" y="0"/>
                  </a:lnTo>
                  <a:cubicBezTo>
                    <a:pt x="726045" y="0"/>
                    <a:pt x="731600" y="5555"/>
                    <a:pt x="731600" y="12400"/>
                  </a:cubicBezTo>
                  <a:lnTo>
                    <a:pt x="731600" y="55800"/>
                  </a:lnTo>
                  <a:cubicBezTo>
                    <a:pt x="731600" y="62645"/>
                    <a:pt x="726045" y="68200"/>
                    <a:pt x="719200" y="68200"/>
                  </a:cubicBezTo>
                  <a:lnTo>
                    <a:pt x="12400" y="68200"/>
                  </a:lnTo>
                  <a:cubicBezTo>
                    <a:pt x="5555" y="68200"/>
                    <a:pt x="0" y="62645"/>
                    <a:pt x="0" y="55800"/>
                  </a:cubicBezTo>
                  <a:lnTo>
                    <a:pt x="0" y="12400"/>
                  </a:lnTo>
                  <a:cubicBezTo>
                    <a:pt x="0" y="5555"/>
                    <a:pt x="5555" y="0"/>
                    <a:pt x="12400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La transformation de la nourriture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825063" y="1979250"/>
              <a:ext cx="1478700" cy="68200"/>
            </a:xfrm>
            <a:custGeom>
              <a:rect b="b" l="l" r="r" t="t"/>
              <a:pathLst>
                <a:path extrusionOk="0" h="68200" w="1478700">
                  <a:moveTo>
                    <a:pt x="0" y="0"/>
                  </a:moveTo>
                  <a:lnTo>
                    <a:pt x="1478700" y="0"/>
                  </a:lnTo>
                  <a:lnTo>
                    <a:pt x="14787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7 personnes qui sont en charge de préparer et servir la nourriture et de nettoyer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4" name="Google Shape;134;p3"/>
            <p:cNvGrpSpPr/>
            <p:nvPr/>
          </p:nvGrpSpPr>
          <p:grpSpPr>
            <a:xfrm>
              <a:off x="4764036" y="5605568"/>
              <a:ext cx="344100" cy="111600"/>
              <a:chOff x="4764036" y="5605568"/>
              <a:chExt cx="344100" cy="111600"/>
            </a:xfrm>
          </p:grpSpPr>
          <p:sp>
            <p:nvSpPr>
              <p:cNvPr id="135" name="Google Shape;135;p3"/>
              <p:cNvSpPr/>
              <p:nvPr/>
            </p:nvSpPr>
            <p:spPr>
              <a:xfrm>
                <a:off x="4764036" y="5605568"/>
                <a:ext cx="344100" cy="111600"/>
              </a:xfrm>
              <a:custGeom>
                <a:rect b="b" l="l" r="r" t="t"/>
                <a:pathLst>
                  <a:path extrusionOk="0" h="111600" w="344100">
                    <a:moveTo>
                      <a:pt x="12400" y="0"/>
                    </a:moveTo>
                    <a:lnTo>
                      <a:pt x="331700" y="0"/>
                    </a:lnTo>
                    <a:cubicBezTo>
                      <a:pt x="338545" y="0"/>
                      <a:pt x="344100" y="5555"/>
                      <a:pt x="344100" y="12400"/>
                    </a:cubicBezTo>
                    <a:lnTo>
                      <a:pt x="344100" y="99200"/>
                    </a:lnTo>
                    <a:cubicBezTo>
                      <a:pt x="344100" y="106045"/>
                      <a:pt x="338545" y="111600"/>
                      <a:pt x="331700" y="111600"/>
                    </a:cubicBezTo>
                    <a:lnTo>
                      <a:pt x="12400" y="111600"/>
                    </a:lnTo>
                    <a:cubicBezTo>
                      <a:pt x="5555" y="111600"/>
                      <a:pt x="0" y="106045"/>
                      <a:pt x="0" y="99200"/>
                    </a:cubicBezTo>
                    <a:lnTo>
                      <a:pt x="0" y="12400"/>
                    </a:lnTo>
                    <a:cubicBezTo>
                      <a:pt x="0" y="5555"/>
                      <a:pt x="5555" y="0"/>
                      <a:pt x="12400" y="0"/>
                    </a:cubicBezTo>
                    <a:close/>
                  </a:path>
                </a:pathLst>
              </a:custGeom>
              <a:solidFill>
                <a:srgbClr val="F4F9FC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36" name="Google Shape;136;p3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4819836" y="5635328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37" name="Google Shape;137;p3"/>
              <p:cNvSpPr txBox="1"/>
              <p:nvPr/>
            </p:nvSpPr>
            <p:spPr>
              <a:xfrm>
                <a:off x="4881836" y="5631608"/>
                <a:ext cx="173600" cy="62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84"/>
                  <a:buFont typeface="Arial"/>
                  <a:buNone/>
                </a:pPr>
                <a:r>
                  <a:rPr b="1" i="0" lang="en-US" sz="384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Freins</a:t>
                </a:r>
                <a:r>
                  <a:rPr b="0" i="0" lang="en-US" sz="384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8" name="Google Shape;138;p3"/>
            <p:cNvSpPr/>
            <p:nvPr/>
          </p:nvSpPr>
          <p:spPr>
            <a:xfrm>
              <a:off x="2266873" y="2244300"/>
              <a:ext cx="328600" cy="68200"/>
            </a:xfrm>
            <a:custGeom>
              <a:rect b="b" l="l" r="r" t="t"/>
              <a:pathLst>
                <a:path extrusionOk="0" h="68200" w="328600">
                  <a:moveTo>
                    <a:pt x="12400" y="0"/>
                  </a:moveTo>
                  <a:lnTo>
                    <a:pt x="316200" y="0"/>
                  </a:lnTo>
                  <a:cubicBezTo>
                    <a:pt x="323045" y="0"/>
                    <a:pt x="328600" y="5555"/>
                    <a:pt x="328600" y="12400"/>
                  </a:cubicBezTo>
                  <a:lnTo>
                    <a:pt x="328600" y="55800"/>
                  </a:lnTo>
                  <a:cubicBezTo>
                    <a:pt x="328600" y="62645"/>
                    <a:pt x="323045" y="68200"/>
                    <a:pt x="316200" y="68200"/>
                  </a:cubicBezTo>
                  <a:lnTo>
                    <a:pt x="12400" y="68200"/>
                  </a:lnTo>
                  <a:cubicBezTo>
                    <a:pt x="5555" y="68200"/>
                    <a:pt x="0" y="62645"/>
                    <a:pt x="0" y="55800"/>
                  </a:cubicBezTo>
                  <a:lnTo>
                    <a:pt x="0" y="12400"/>
                  </a:lnTo>
                  <a:cubicBezTo>
                    <a:pt x="0" y="5555"/>
                    <a:pt x="5555" y="0"/>
                    <a:pt x="12400" y="0"/>
                  </a:cubicBez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Chiffres clefs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1652764" y="2067600"/>
              <a:ext cx="523900" cy="68200"/>
            </a:xfrm>
            <a:custGeom>
              <a:rect b="b" l="l" r="r" t="t"/>
              <a:pathLst>
                <a:path extrusionOk="0" h="68200" w="523900">
                  <a:moveTo>
                    <a:pt x="0" y="0"/>
                  </a:moveTo>
                  <a:lnTo>
                    <a:pt x="523900" y="0"/>
                  </a:lnTo>
                  <a:lnTo>
                    <a:pt x="5239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Repas par semaine: 7000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1730264" y="2155950"/>
              <a:ext cx="446400" cy="68200"/>
            </a:xfrm>
            <a:custGeom>
              <a:rect b="b" l="l" r="r" t="t"/>
              <a:pathLst>
                <a:path extrusionOk="0" h="68200" w="446400">
                  <a:moveTo>
                    <a:pt x="0" y="0"/>
                  </a:moveTo>
                  <a:lnTo>
                    <a:pt x="446400" y="0"/>
                  </a:lnTo>
                  <a:lnTo>
                    <a:pt x="4464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Budget anuel: 628,70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1305564" y="2244300"/>
              <a:ext cx="871100" cy="68200"/>
            </a:xfrm>
            <a:custGeom>
              <a:rect b="b" l="l" r="r" t="t"/>
              <a:pathLst>
                <a:path extrusionOk="0" h="68200" w="871100">
                  <a:moveTo>
                    <a:pt x="0" y="0"/>
                  </a:moveTo>
                  <a:lnTo>
                    <a:pt x="871100" y="0"/>
                  </a:lnTo>
                  <a:lnTo>
                    <a:pt x="8711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Prix de revient moyen par repas servi: 1,5025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1596964" y="2332650"/>
              <a:ext cx="579700" cy="68200"/>
            </a:xfrm>
            <a:custGeom>
              <a:rect b="b" l="l" r="r" t="t"/>
              <a:pathLst>
                <a:path extrusionOk="0" h="68200" w="579700">
                  <a:moveTo>
                    <a:pt x="0" y="0"/>
                  </a:moveTo>
                  <a:lnTo>
                    <a:pt x="579700" y="0"/>
                  </a:lnTo>
                  <a:lnTo>
                    <a:pt x="5797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Prix moyen d'un repas : 2,02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1739564" y="2421000"/>
              <a:ext cx="437100" cy="68200"/>
            </a:xfrm>
            <a:custGeom>
              <a:rect b="b" l="l" r="r" t="t"/>
              <a:pathLst>
                <a:path extrusionOk="0" h="68200" w="437100">
                  <a:moveTo>
                    <a:pt x="0" y="0"/>
                  </a:moveTo>
                  <a:lnTo>
                    <a:pt x="437100" y="0"/>
                  </a:lnTo>
                  <a:lnTo>
                    <a:pt x="4371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Repas par jour: 1522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65253" y="1979250"/>
              <a:ext cx="669600" cy="68200"/>
            </a:xfrm>
            <a:custGeom>
              <a:rect b="b" l="l" r="r" t="t"/>
              <a:pathLst>
                <a:path extrusionOk="0" h="68200" w="669600">
                  <a:moveTo>
                    <a:pt x="0" y="0"/>
                  </a:moveTo>
                  <a:lnTo>
                    <a:pt x="669600" y="0"/>
                  </a:lnTo>
                  <a:lnTo>
                    <a:pt x="6696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1 chef + 2 sous-chefs + 4 agents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5" name="Google Shape;145;p3"/>
            <p:cNvGrpSpPr/>
            <p:nvPr/>
          </p:nvGrpSpPr>
          <p:grpSpPr>
            <a:xfrm>
              <a:off x="750149" y="2895300"/>
              <a:ext cx="1023515" cy="562399"/>
              <a:chOff x="750149" y="2895300"/>
              <a:chExt cx="1023515" cy="562399"/>
            </a:xfrm>
          </p:grpSpPr>
          <p:sp>
            <p:nvSpPr>
              <p:cNvPr id="146" name="Google Shape;146;p3"/>
              <p:cNvSpPr/>
              <p:nvPr/>
            </p:nvSpPr>
            <p:spPr>
              <a:xfrm>
                <a:off x="750149" y="2895300"/>
                <a:ext cx="1023515" cy="562399"/>
              </a:xfrm>
              <a:custGeom>
                <a:rect b="b" l="l" r="r" t="t"/>
                <a:pathLst>
                  <a:path extrusionOk="0" h="562399" w="1023515">
                    <a:moveTo>
                      <a:pt x="0" y="0"/>
                    </a:moveTo>
                    <a:lnTo>
                      <a:pt x="1023515" y="0"/>
                    </a:lnTo>
                    <a:lnTo>
                      <a:pt x="1023515" y="562399"/>
                    </a:lnTo>
                    <a:lnTo>
                      <a:pt x="0" y="562399"/>
                    </a:lnTo>
                    <a:lnTo>
                      <a:pt x="0" y="0"/>
                    </a:lnTo>
                    <a:close/>
                  </a:path>
                  <a:path extrusionOk="0" fill="none" h="562399" w="1023515">
                    <a:moveTo>
                      <a:pt x="0" y="562399"/>
                    </a:moveTo>
                    <a:lnTo>
                      <a:pt x="1023515" y="562399"/>
                    </a:lnTo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47" name="Google Shape;147;p3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771849" y="2903825"/>
                <a:ext cx="980115" cy="5453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48" name="Google Shape;148;p3"/>
            <p:cNvSpPr/>
            <p:nvPr/>
          </p:nvSpPr>
          <p:spPr>
            <a:xfrm>
              <a:off x="6740483" y="5163043"/>
              <a:ext cx="616900" cy="71300"/>
            </a:xfrm>
            <a:custGeom>
              <a:rect b="b" l="l" r="r" t="t"/>
              <a:pathLst>
                <a:path extrusionOk="0" h="71300" w="616900">
                  <a:moveTo>
                    <a:pt x="0" y="0"/>
                  </a:moveTo>
                  <a:lnTo>
                    <a:pt x="616900" y="0"/>
                  </a:lnTo>
                  <a:lnTo>
                    <a:pt x="616900" y="71300"/>
                  </a:lnTo>
                  <a:lnTo>
                    <a:pt x="0" y="71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rPr>
                <a:t>limiter les déchets à la cantine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9" name="Google Shape;149;p3"/>
            <p:cNvGrpSpPr/>
            <p:nvPr/>
          </p:nvGrpSpPr>
          <p:grpSpPr>
            <a:xfrm>
              <a:off x="5636263" y="4722068"/>
              <a:ext cx="530100" cy="111600"/>
              <a:chOff x="5636263" y="4722068"/>
              <a:chExt cx="530100" cy="111600"/>
            </a:xfrm>
          </p:grpSpPr>
          <p:sp>
            <p:nvSpPr>
              <p:cNvPr id="150" name="Google Shape;150;p3"/>
              <p:cNvSpPr/>
              <p:nvPr/>
            </p:nvSpPr>
            <p:spPr>
              <a:xfrm>
                <a:off x="5636263" y="4722068"/>
                <a:ext cx="530100" cy="111600"/>
              </a:xfrm>
              <a:custGeom>
                <a:rect b="b" l="l" r="r" t="t"/>
                <a:pathLst>
                  <a:path extrusionOk="0" h="111600" w="530100">
                    <a:moveTo>
                      <a:pt x="12400" y="0"/>
                    </a:moveTo>
                    <a:lnTo>
                      <a:pt x="517700" y="0"/>
                    </a:lnTo>
                    <a:cubicBezTo>
                      <a:pt x="524545" y="0"/>
                      <a:pt x="530100" y="5555"/>
                      <a:pt x="530100" y="12400"/>
                    </a:cubicBezTo>
                    <a:lnTo>
                      <a:pt x="530100" y="99200"/>
                    </a:lnTo>
                    <a:cubicBezTo>
                      <a:pt x="530100" y="106045"/>
                      <a:pt x="524545" y="111600"/>
                      <a:pt x="517700" y="111600"/>
                    </a:cubicBezTo>
                    <a:lnTo>
                      <a:pt x="12400" y="111600"/>
                    </a:lnTo>
                    <a:cubicBezTo>
                      <a:pt x="5555" y="111600"/>
                      <a:pt x="0" y="106045"/>
                      <a:pt x="0" y="99200"/>
                    </a:cubicBezTo>
                    <a:lnTo>
                      <a:pt x="0" y="12400"/>
                    </a:lnTo>
                    <a:cubicBezTo>
                      <a:pt x="0" y="5555"/>
                      <a:pt x="5555" y="0"/>
                      <a:pt x="12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pic>
            <p:nvPicPr>
              <p:cNvPr id="151" name="Google Shape;151;p3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5692063" y="4751828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52" name="Google Shape;152;p3"/>
              <p:cNvSpPr txBox="1"/>
              <p:nvPr/>
            </p:nvSpPr>
            <p:spPr>
              <a:xfrm>
                <a:off x="5754063" y="4748108"/>
                <a:ext cx="359600" cy="62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84"/>
                  <a:buFont typeface="Arial"/>
                  <a:buNone/>
                </a:pPr>
                <a:r>
                  <a:rPr b="1" i="0" lang="en-US" sz="384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Vision du futur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3" name="Google Shape;153;p3"/>
            <p:cNvSpPr/>
            <p:nvPr/>
          </p:nvSpPr>
          <p:spPr>
            <a:xfrm>
              <a:off x="6256573" y="4379518"/>
              <a:ext cx="877300" cy="117800"/>
            </a:xfrm>
            <a:custGeom>
              <a:rect b="b" l="l" r="r" t="t"/>
              <a:pathLst>
                <a:path extrusionOk="0" h="117800" w="877300">
                  <a:moveTo>
                    <a:pt x="0" y="0"/>
                  </a:moveTo>
                  <a:lnTo>
                    <a:pt x="877300" y="0"/>
                  </a:lnTo>
                  <a:lnTo>
                    <a:pt x="877300" y="117800"/>
                  </a:lnTo>
                  <a:lnTo>
                    <a:pt x="0" y="11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Thématiques du développement durable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sur lesquelles porte mon engagement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6256573" y="4713543"/>
              <a:ext cx="499100" cy="68200"/>
            </a:xfrm>
            <a:custGeom>
              <a:rect b="b" l="l" r="r" t="t"/>
              <a:pathLst>
                <a:path extrusionOk="0" h="68200" w="499100">
                  <a:moveTo>
                    <a:pt x="0" y="0"/>
                  </a:moveTo>
                  <a:lnTo>
                    <a:pt x="499100" y="0"/>
                  </a:lnTo>
                  <a:lnTo>
                    <a:pt x="4991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1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Raisons de mon choix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6740483" y="4890243"/>
              <a:ext cx="945500" cy="117800"/>
            </a:xfrm>
            <a:custGeom>
              <a:rect b="b" l="l" r="r" t="t"/>
              <a:pathLst>
                <a:path extrusionOk="0" h="117800" w="945500">
                  <a:moveTo>
                    <a:pt x="0" y="0"/>
                  </a:moveTo>
                  <a:lnTo>
                    <a:pt x="945500" y="0"/>
                  </a:lnTo>
                  <a:lnTo>
                    <a:pt x="945500" y="117800"/>
                  </a:lnTo>
                  <a:lnTo>
                    <a:pt x="0" y="11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F96628"/>
                  </a:solidFill>
                  <a:latin typeface="Arial"/>
                  <a:ea typeface="Arial"/>
                  <a:cs typeface="Arial"/>
                  <a:sym typeface="Arial"/>
                </a:rPr>
                <a:t>limiter les produits avec une faible valeur nutritive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F96628"/>
                  </a:solidFill>
                  <a:latin typeface="Arial"/>
                  <a:ea typeface="Arial"/>
                  <a:cs typeface="Arial"/>
                  <a:sym typeface="Arial"/>
                </a:rPr>
                <a:t>(tout en gardant les frites une fois par semaine)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7447593" y="5113443"/>
              <a:ext cx="1605800" cy="170500"/>
            </a:xfrm>
            <a:custGeom>
              <a:rect b="b" l="l" r="r" t="t"/>
              <a:pathLst>
                <a:path extrusionOk="0" h="170500" w="1605800">
                  <a:moveTo>
                    <a:pt x="0" y="0"/>
                  </a:moveTo>
                  <a:lnTo>
                    <a:pt x="1605800" y="0"/>
                  </a:lnTo>
                  <a:lnTo>
                    <a:pt x="1605800" y="170500"/>
                  </a:lnTo>
                  <a:lnTo>
                    <a:pt x="0" y="170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rPr>
                <a:t>Encouragements des projets du développement comme le projet initié par le Club ECOle lié au gachi du pain, ce projet donne le pain propre au poneys du centre équestre à Buc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6845883" y="4625193"/>
              <a:ext cx="768800" cy="66650"/>
            </a:xfrm>
            <a:custGeom>
              <a:rect b="b" l="l" r="r" t="t"/>
              <a:pathLst>
                <a:path extrusionOk="0" h="66650" w="768800">
                  <a:moveTo>
                    <a:pt x="0" y="0"/>
                  </a:moveTo>
                  <a:lnTo>
                    <a:pt x="768800" y="0"/>
                  </a:lnTo>
                  <a:lnTo>
                    <a:pt x="768800" y="66650"/>
                  </a:lnTo>
                  <a:lnTo>
                    <a:pt x="0" y="66650"/>
                  </a:lnTo>
                  <a:lnTo>
                    <a:pt x="0" y="0"/>
                  </a:lnTo>
                  <a:close/>
                </a:path>
                <a:path extrusionOk="0" fill="none" h="66650" w="768800">
                  <a:moveTo>
                    <a:pt x="0" y="66650"/>
                  </a:moveTo>
                  <a:lnTo>
                    <a:pt x="768800" y="66650"/>
                  </a:lnTo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F96628"/>
                  </a:solidFill>
                  <a:latin typeface="Arial"/>
                  <a:ea typeface="Arial"/>
                  <a:cs typeface="Arial"/>
                  <a:sym typeface="Arial"/>
                </a:rPr>
                <a:t>manger plus sainement et plus équilibré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6845883" y="4711993"/>
              <a:ext cx="1308200" cy="66650"/>
            </a:xfrm>
            <a:custGeom>
              <a:rect b="b" l="l" r="r" t="t"/>
              <a:pathLst>
                <a:path extrusionOk="0" h="66650" w="1308200">
                  <a:moveTo>
                    <a:pt x="0" y="0"/>
                  </a:moveTo>
                  <a:lnTo>
                    <a:pt x="1308200" y="0"/>
                  </a:lnTo>
                  <a:lnTo>
                    <a:pt x="1308200" y="66650"/>
                  </a:lnTo>
                  <a:lnTo>
                    <a:pt x="0" y="66650"/>
                  </a:lnTo>
                  <a:lnTo>
                    <a:pt x="0" y="0"/>
                  </a:lnTo>
                  <a:close/>
                </a:path>
                <a:path extrusionOk="0" fill="none" h="66650" w="1308200">
                  <a:moveTo>
                    <a:pt x="0" y="66650"/>
                  </a:moveTo>
                  <a:lnTo>
                    <a:pt x="1308200" y="66650"/>
                  </a:lnTo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4CCE6"/>
                  </a:solidFill>
                  <a:latin typeface="Arial"/>
                  <a:ea typeface="Arial"/>
                  <a:cs typeface="Arial"/>
                  <a:sym typeface="Arial"/>
                </a:rPr>
                <a:t>favoriser les agriculteurs et producteurs près du lieu de consommation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5198346" y="5429643"/>
              <a:ext cx="393700" cy="66650"/>
            </a:xfrm>
            <a:custGeom>
              <a:rect b="b" l="l" r="r" t="t"/>
              <a:pathLst>
                <a:path extrusionOk="0" h="66650" w="393700">
                  <a:moveTo>
                    <a:pt x="0" y="0"/>
                  </a:moveTo>
                  <a:lnTo>
                    <a:pt x="393700" y="0"/>
                  </a:lnTo>
                  <a:lnTo>
                    <a:pt x="393700" y="66650"/>
                  </a:lnTo>
                  <a:lnTo>
                    <a:pt x="0" y="66650"/>
                  </a:lnTo>
                  <a:lnTo>
                    <a:pt x="0" y="0"/>
                  </a:lnTo>
                  <a:close/>
                </a:path>
                <a:path extrusionOk="0" fill="none" h="66650" w="393700">
                  <a:moveTo>
                    <a:pt x="0" y="66650"/>
                  </a:moveTo>
                  <a:lnTo>
                    <a:pt x="393700" y="66650"/>
                  </a:lnTo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- budget insuffisant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5198346" y="5516443"/>
              <a:ext cx="582800" cy="66650"/>
            </a:xfrm>
            <a:custGeom>
              <a:rect b="b" l="l" r="r" t="t"/>
              <a:pathLst>
                <a:path extrusionOk="0" h="66650" w="582800">
                  <a:moveTo>
                    <a:pt x="0" y="0"/>
                  </a:moveTo>
                  <a:lnTo>
                    <a:pt x="582800" y="0"/>
                  </a:lnTo>
                  <a:lnTo>
                    <a:pt x="582800" y="66650"/>
                  </a:lnTo>
                  <a:lnTo>
                    <a:pt x="0" y="66650"/>
                  </a:lnTo>
                  <a:lnTo>
                    <a:pt x="0" y="0"/>
                  </a:lnTo>
                  <a:close/>
                </a:path>
                <a:path extrusionOk="0" fill="none" h="66650" w="582800">
                  <a:moveTo>
                    <a:pt x="0" y="66650"/>
                  </a:moveTo>
                  <a:lnTo>
                    <a:pt x="582800" y="66650"/>
                  </a:lnTo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- la distance de la distribution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5198346" y="5603243"/>
              <a:ext cx="496000" cy="66650"/>
            </a:xfrm>
            <a:custGeom>
              <a:rect b="b" l="l" r="r" t="t"/>
              <a:pathLst>
                <a:path extrusionOk="0" h="66650" w="496000">
                  <a:moveTo>
                    <a:pt x="0" y="0"/>
                  </a:moveTo>
                  <a:lnTo>
                    <a:pt x="496000" y="0"/>
                  </a:lnTo>
                  <a:lnTo>
                    <a:pt x="496000" y="66650"/>
                  </a:lnTo>
                  <a:lnTo>
                    <a:pt x="0" y="66650"/>
                  </a:lnTo>
                  <a:lnTo>
                    <a:pt x="0" y="0"/>
                  </a:lnTo>
                  <a:close/>
                </a:path>
                <a:path extrusionOk="0" fill="none" h="66650" w="496000">
                  <a:moveTo>
                    <a:pt x="0" y="66650"/>
                  </a:moveTo>
                  <a:lnTo>
                    <a:pt x="496000" y="66650"/>
                  </a:lnTo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- durée de conservation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5198346" y="5690043"/>
              <a:ext cx="641700" cy="66650"/>
            </a:xfrm>
            <a:custGeom>
              <a:rect b="b" l="l" r="r" t="t"/>
              <a:pathLst>
                <a:path extrusionOk="0" h="66650" w="641700">
                  <a:moveTo>
                    <a:pt x="0" y="0"/>
                  </a:moveTo>
                  <a:lnTo>
                    <a:pt x="641700" y="0"/>
                  </a:lnTo>
                  <a:lnTo>
                    <a:pt x="641700" y="66650"/>
                  </a:lnTo>
                  <a:lnTo>
                    <a:pt x="0" y="66650"/>
                  </a:lnTo>
                  <a:lnTo>
                    <a:pt x="0" y="0"/>
                  </a:lnTo>
                  <a:close/>
                </a:path>
                <a:path extrusionOk="0" fill="none" h="66650" w="641700">
                  <a:moveTo>
                    <a:pt x="0" y="66650"/>
                  </a:moveTo>
                  <a:lnTo>
                    <a:pt x="641700" y="66650"/>
                  </a:lnTo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préferences des consommateurs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5198346" y="5776843"/>
              <a:ext cx="778100" cy="116250"/>
            </a:xfrm>
            <a:custGeom>
              <a:rect b="b" l="l" r="r" t="t"/>
              <a:pathLst>
                <a:path extrusionOk="0" h="116250" w="778100">
                  <a:moveTo>
                    <a:pt x="0" y="0"/>
                  </a:moveTo>
                  <a:lnTo>
                    <a:pt x="778100" y="0"/>
                  </a:lnTo>
                  <a:lnTo>
                    <a:pt x="778100" y="116250"/>
                  </a:lnTo>
                  <a:lnTo>
                    <a:pt x="0" y="116250"/>
                  </a:lnTo>
                  <a:lnTo>
                    <a:pt x="0" y="0"/>
                  </a:lnTo>
                  <a:close/>
                </a:path>
                <a:path extrusionOk="0" fill="none" h="116250" w="778100">
                  <a:moveTo>
                    <a:pt x="0" y="116250"/>
                  </a:moveTo>
                  <a:lnTo>
                    <a:pt x="778100" y="116250"/>
                  </a:lnTo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centralisation de la gestion de la cantine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 (passage au semi privé en janvier 2019)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7224083" y="4271793"/>
              <a:ext cx="173600" cy="66650"/>
            </a:xfrm>
            <a:custGeom>
              <a:rect b="b" l="l" r="r" t="t"/>
              <a:pathLst>
                <a:path extrusionOk="0" h="66650" w="173600">
                  <a:moveTo>
                    <a:pt x="0" y="0"/>
                  </a:moveTo>
                  <a:lnTo>
                    <a:pt x="173600" y="0"/>
                  </a:lnTo>
                  <a:lnTo>
                    <a:pt x="173600" y="66650"/>
                  </a:lnTo>
                  <a:lnTo>
                    <a:pt x="0" y="66650"/>
                  </a:lnTo>
                  <a:lnTo>
                    <a:pt x="0" y="0"/>
                  </a:lnTo>
                  <a:close/>
                </a:path>
                <a:path extrusionOk="0" fill="none" h="66650" w="173600">
                  <a:moveTo>
                    <a:pt x="0" y="66650"/>
                  </a:moveTo>
                  <a:lnTo>
                    <a:pt x="173600" y="66650"/>
                  </a:lnTo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F96628"/>
                  </a:solidFill>
                  <a:latin typeface="Arial"/>
                  <a:ea typeface="Arial"/>
                  <a:cs typeface="Arial"/>
                  <a:sym typeface="Arial"/>
                </a:rPr>
                <a:t>Santé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7224083" y="4358593"/>
              <a:ext cx="527000" cy="68200"/>
            </a:xfrm>
            <a:custGeom>
              <a:rect b="b" l="l" r="r" t="t"/>
              <a:pathLst>
                <a:path extrusionOk="0" h="68200" w="527000">
                  <a:moveTo>
                    <a:pt x="0" y="0"/>
                  </a:moveTo>
                  <a:lnTo>
                    <a:pt x="527000" y="0"/>
                  </a:lnTo>
                  <a:lnTo>
                    <a:pt x="5270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34CCE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4CCE6"/>
                  </a:solidFill>
                  <a:latin typeface="Arial"/>
                  <a:ea typeface="Arial"/>
                  <a:cs typeface="Arial"/>
                  <a:sym typeface="Arial"/>
                </a:rPr>
                <a:t>L'atmosphère et le climat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7224083" y="4446943"/>
              <a:ext cx="483600" cy="66650"/>
            </a:xfrm>
            <a:custGeom>
              <a:rect b="b" l="l" r="r" t="t"/>
              <a:pathLst>
                <a:path extrusionOk="0" h="66650" w="483600">
                  <a:moveTo>
                    <a:pt x="0" y="0"/>
                  </a:moveTo>
                  <a:lnTo>
                    <a:pt x="483600" y="0"/>
                  </a:lnTo>
                  <a:lnTo>
                    <a:pt x="483600" y="66650"/>
                  </a:lnTo>
                  <a:lnTo>
                    <a:pt x="0" y="66650"/>
                  </a:lnTo>
                  <a:lnTo>
                    <a:pt x="0" y="0"/>
                  </a:lnTo>
                  <a:close/>
                </a:path>
                <a:path extrusionOk="0" fill="none" h="66650" w="483600">
                  <a:moveTo>
                    <a:pt x="0" y="66650"/>
                  </a:moveTo>
                  <a:lnTo>
                    <a:pt x="483600" y="66650"/>
                  </a:lnTo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rPr>
                <a:t>Gestion des ressources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7224083" y="4533743"/>
              <a:ext cx="880400" cy="71300"/>
            </a:xfrm>
            <a:custGeom>
              <a:rect b="b" l="l" r="r" t="t"/>
              <a:pathLst>
                <a:path extrusionOk="0" h="71300" w="880400">
                  <a:moveTo>
                    <a:pt x="0" y="0"/>
                  </a:moveTo>
                  <a:lnTo>
                    <a:pt x="880400" y="0"/>
                  </a:lnTo>
                  <a:lnTo>
                    <a:pt x="880400" y="71300"/>
                  </a:lnTo>
                  <a:lnTo>
                    <a:pt x="0" y="71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Produire et consommer de façon responsable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6845883" y="4798793"/>
              <a:ext cx="1075700" cy="71300"/>
            </a:xfrm>
            <a:custGeom>
              <a:rect b="b" l="l" r="r" t="t"/>
              <a:pathLst>
                <a:path extrusionOk="0" h="71300" w="1075700">
                  <a:moveTo>
                    <a:pt x="0" y="0"/>
                  </a:moveTo>
                  <a:lnTo>
                    <a:pt x="1075700" y="0"/>
                  </a:lnTo>
                  <a:lnTo>
                    <a:pt x="1075700" y="71300"/>
                  </a:lnTo>
                  <a:lnTo>
                    <a:pt x="0" y="71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7030A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rPr>
                <a:t>limiter l'utilisation des ressources, favoriser le recyclage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9" name="Google Shape;169;p3"/>
            <p:cNvGrpSpPr/>
            <p:nvPr/>
          </p:nvGrpSpPr>
          <p:grpSpPr>
            <a:xfrm>
              <a:off x="1048263" y="4194185"/>
              <a:ext cx="1004400" cy="116250"/>
              <a:chOff x="1048263" y="4194185"/>
              <a:chExt cx="1004400" cy="116250"/>
            </a:xfrm>
          </p:grpSpPr>
          <p:sp>
            <p:nvSpPr>
              <p:cNvPr id="170" name="Google Shape;170;p3"/>
              <p:cNvSpPr/>
              <p:nvPr/>
            </p:nvSpPr>
            <p:spPr>
              <a:xfrm>
                <a:off x="1048263" y="4194185"/>
                <a:ext cx="1004400" cy="116250"/>
              </a:xfrm>
              <a:custGeom>
                <a:rect b="b" l="l" r="r" t="t"/>
                <a:pathLst>
                  <a:path extrusionOk="0" h="116250" w="1004400">
                    <a:moveTo>
                      <a:pt x="0" y="0"/>
                    </a:moveTo>
                    <a:lnTo>
                      <a:pt x="1004400" y="0"/>
                    </a:lnTo>
                    <a:lnTo>
                      <a:pt x="1004400" y="116250"/>
                    </a:lnTo>
                    <a:lnTo>
                      <a:pt x="0" y="116250"/>
                    </a:lnTo>
                    <a:lnTo>
                      <a:pt x="0" y="0"/>
                    </a:lnTo>
                    <a:close/>
                  </a:path>
                  <a:path extrusionOk="0" fill="none" h="116250" w="1004400">
                    <a:moveTo>
                      <a:pt x="0" y="116250"/>
                    </a:moveTo>
                    <a:lnTo>
                      <a:pt x="1004400" y="116250"/>
                    </a:lnTo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71" name="Google Shape;171;p3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69964" y="4224410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72" name="Google Shape;172;p3"/>
              <p:cNvSpPr txBox="1"/>
              <p:nvPr/>
            </p:nvSpPr>
            <p:spPr>
              <a:xfrm>
                <a:off x="1128864" y="4203640"/>
                <a:ext cx="902100" cy="9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Enfants: Ecole primaire, Collégiens, Lycéens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0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Adultes: Direction, Professeurs, Agents, Visiteurs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3" name="Google Shape;173;p3"/>
            <p:cNvGrpSpPr/>
            <p:nvPr/>
          </p:nvGrpSpPr>
          <p:grpSpPr>
            <a:xfrm>
              <a:off x="6455955" y="3311021"/>
              <a:ext cx="558000" cy="71300"/>
              <a:chOff x="6455955" y="3311021"/>
              <a:chExt cx="558000" cy="71300"/>
            </a:xfrm>
          </p:grpSpPr>
          <p:sp>
            <p:nvSpPr>
              <p:cNvPr id="174" name="Google Shape;174;p3"/>
              <p:cNvSpPr/>
              <p:nvPr/>
            </p:nvSpPr>
            <p:spPr>
              <a:xfrm>
                <a:off x="6455955" y="3311021"/>
                <a:ext cx="558000" cy="71300"/>
              </a:xfrm>
              <a:custGeom>
                <a:rect b="b" l="l" r="r" t="t"/>
                <a:pathLst>
                  <a:path extrusionOk="0" h="71300" w="558000">
                    <a:moveTo>
                      <a:pt x="0" y="0"/>
                    </a:moveTo>
                    <a:lnTo>
                      <a:pt x="558000" y="0"/>
                    </a:lnTo>
                    <a:lnTo>
                      <a:pt x="558000" y="71300"/>
                    </a:lnTo>
                    <a:lnTo>
                      <a:pt x="0" y="71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75" name="Google Shape;175;p3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6483855" y="3320631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76" name="Google Shape;176;p3"/>
              <p:cNvSpPr txBox="1"/>
              <p:nvPr/>
            </p:nvSpPr>
            <p:spPr>
              <a:xfrm>
                <a:off x="6542755" y="3323111"/>
                <a:ext cx="446400" cy="4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Situation économique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7" name="Google Shape;177;p3"/>
            <p:cNvSpPr/>
            <p:nvPr/>
          </p:nvSpPr>
          <p:spPr>
            <a:xfrm>
              <a:off x="6330405" y="3103321"/>
              <a:ext cx="809100" cy="68200"/>
            </a:xfrm>
            <a:custGeom>
              <a:rect b="b" l="l" r="r" t="t"/>
              <a:pathLst>
                <a:path extrusionOk="0" h="68200" w="809100">
                  <a:moveTo>
                    <a:pt x="0" y="0"/>
                  </a:moveTo>
                  <a:lnTo>
                    <a:pt x="809100" y="0"/>
                  </a:lnTo>
                  <a:lnTo>
                    <a:pt x="8091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Budget à l'équilibre (recettes = dépenses)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8" name="Google Shape;178;p3"/>
            <p:cNvGrpSpPr/>
            <p:nvPr/>
          </p:nvGrpSpPr>
          <p:grpSpPr>
            <a:xfrm>
              <a:off x="5528900" y="3264521"/>
              <a:ext cx="756400" cy="117800"/>
              <a:chOff x="5528900" y="3264521"/>
              <a:chExt cx="756400" cy="117800"/>
            </a:xfrm>
          </p:grpSpPr>
          <p:sp>
            <p:nvSpPr>
              <p:cNvPr id="179" name="Google Shape;179;p3"/>
              <p:cNvSpPr/>
              <p:nvPr/>
            </p:nvSpPr>
            <p:spPr>
              <a:xfrm>
                <a:off x="5528900" y="3264521"/>
                <a:ext cx="756400" cy="117800"/>
              </a:xfrm>
              <a:custGeom>
                <a:rect b="b" l="l" r="r" t="t"/>
                <a:pathLst>
                  <a:path extrusionOk="0" h="117800" w="756400">
                    <a:moveTo>
                      <a:pt x="0" y="0"/>
                    </a:moveTo>
                    <a:lnTo>
                      <a:pt x="756400" y="0"/>
                    </a:lnTo>
                    <a:lnTo>
                      <a:pt x="756400" y="117800"/>
                    </a:lnTo>
                    <a:lnTo>
                      <a:pt x="0" y="1178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80" name="Google Shape;180;p3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5556800" y="3297381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1" name="Google Shape;181;p3"/>
              <p:cNvSpPr txBox="1"/>
              <p:nvPr/>
            </p:nvSpPr>
            <p:spPr>
              <a:xfrm>
                <a:off x="5615700" y="3275061"/>
                <a:ext cx="644800" cy="9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Contribution aux solutions liées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à l'alimentation responsable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2" name="Google Shape;182;p3"/>
            <p:cNvSpPr/>
            <p:nvPr/>
          </p:nvSpPr>
          <p:spPr>
            <a:xfrm>
              <a:off x="4958190" y="3038221"/>
              <a:ext cx="858700" cy="117800"/>
            </a:xfrm>
            <a:custGeom>
              <a:rect b="b" l="l" r="r" t="t"/>
              <a:pathLst>
                <a:path extrusionOk="0" h="117800" w="858700">
                  <a:moveTo>
                    <a:pt x="0" y="0"/>
                  </a:moveTo>
                  <a:lnTo>
                    <a:pt x="858700" y="0"/>
                  </a:lnTo>
                  <a:lnTo>
                    <a:pt x="858700" y="117800"/>
                  </a:lnTo>
                  <a:lnTo>
                    <a:pt x="0" y="11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- le pain bio et local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- les yaourts et les fromage sont souvent bio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4880690" y="3176171"/>
              <a:ext cx="936200" cy="68200"/>
            </a:xfrm>
            <a:custGeom>
              <a:rect b="b" l="l" r="r" t="t"/>
              <a:pathLst>
                <a:path extrusionOk="0" h="68200" w="936200">
                  <a:moveTo>
                    <a:pt x="0" y="0"/>
                  </a:moveTo>
                  <a:lnTo>
                    <a:pt x="936200" y="0"/>
                  </a:lnTo>
                  <a:lnTo>
                    <a:pt x="936200" y="68200"/>
                  </a:lnTo>
                  <a:lnTo>
                    <a:pt x="0" y="68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 les fruits et les légumes fournis par le maraîcher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840390" y="2177081"/>
              <a:ext cx="976500" cy="117800"/>
            </a:xfrm>
            <a:custGeom>
              <a:rect b="b" l="l" r="r" t="t"/>
              <a:pathLst>
                <a:path extrusionOk="0" h="117800" w="976500">
                  <a:moveTo>
                    <a:pt x="0" y="0"/>
                  </a:moveTo>
                  <a:lnTo>
                    <a:pt x="976500" y="0"/>
                  </a:lnTo>
                  <a:lnTo>
                    <a:pt x="976500" y="117800"/>
                  </a:lnTo>
                  <a:lnTo>
                    <a:pt x="0" y="117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2284A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2250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partenariat avec les fermes locales et un maraîcher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"/>
                <a:buFont typeface="Arial"/>
                <a:buNone/>
              </a:pPr>
              <a:r>
                <a:rPr b="0" i="0" lang="en-US" sz="320" u="none" cap="none" strike="noStrike">
                  <a:solidFill>
                    <a:srgbClr val="303030"/>
                  </a:solidFill>
                  <a:latin typeface="Arial"/>
                  <a:ea typeface="Arial"/>
                  <a:cs typeface="Arial"/>
                  <a:sym typeface="Arial"/>
                </a:rPr>
                <a:t>(choix des produits directement par le chef)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5" name="Google Shape;185;p3"/>
            <p:cNvGrpSpPr/>
            <p:nvPr/>
          </p:nvGrpSpPr>
          <p:grpSpPr>
            <a:xfrm>
              <a:off x="7184610" y="3311021"/>
              <a:ext cx="877300" cy="71300"/>
              <a:chOff x="7184610" y="3311021"/>
              <a:chExt cx="877300" cy="71300"/>
            </a:xfrm>
          </p:grpSpPr>
          <p:sp>
            <p:nvSpPr>
              <p:cNvPr id="186" name="Google Shape;186;p3"/>
              <p:cNvSpPr/>
              <p:nvPr/>
            </p:nvSpPr>
            <p:spPr>
              <a:xfrm>
                <a:off x="7184610" y="3311021"/>
                <a:ext cx="877300" cy="71300"/>
              </a:xfrm>
              <a:custGeom>
                <a:rect b="b" l="l" r="r" t="t"/>
                <a:pathLst>
                  <a:path extrusionOk="0" h="71300" w="877300">
                    <a:moveTo>
                      <a:pt x="0" y="0"/>
                    </a:moveTo>
                    <a:lnTo>
                      <a:pt x="877300" y="0"/>
                    </a:lnTo>
                    <a:lnTo>
                      <a:pt x="877300" y="71300"/>
                    </a:lnTo>
                    <a:lnTo>
                      <a:pt x="0" y="713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cap="flat" cmpd="sng" w="9525">
                <a:solidFill>
                  <a:srgbClr val="2284A7"/>
                </a:solidFill>
                <a:prstDash val="solid"/>
                <a:round/>
                <a:headEnd len="sm" w="sm" type="none"/>
                <a:tailEnd len="sm" w="sm" type="none"/>
              </a:ln>
            </p:spPr>
          </p:sp>
          <p:pic>
            <p:nvPicPr>
              <p:cNvPr id="187" name="Google Shape;187;p3"/>
              <p:cNvPicPr preferRelativeResize="0"/>
              <p:nvPr/>
            </p:nvPicPr>
            <p:blipFill rotWithShape="1">
              <a:blip r:embed="rId20">
                <a:alphaModFix/>
              </a:blip>
              <a:srcRect b="0" l="0" r="0" t="0"/>
              <a:stretch/>
            </p:blipFill>
            <p:spPr>
              <a:xfrm>
                <a:off x="7212510" y="3320631"/>
                <a:ext cx="52700" cy="527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88" name="Google Shape;188;p3"/>
              <p:cNvSpPr txBox="1"/>
              <p:nvPr/>
            </p:nvSpPr>
            <p:spPr>
              <a:xfrm>
                <a:off x="7271410" y="3323111"/>
                <a:ext cx="765700" cy="4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250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20"/>
                  <a:buFont typeface="Arial"/>
                  <a:buNone/>
                </a:pPr>
                <a:r>
                  <a:rPr b="1" i="0" lang="en-US" sz="320" u="none" cap="none" strike="noStrike">
                    <a:solidFill>
                      <a:srgbClr val="303030"/>
                    </a:solidFill>
                    <a:latin typeface="Arial"/>
                    <a:ea typeface="Arial"/>
                    <a:cs typeface="Arial"/>
                    <a:sym typeface="Arial"/>
                  </a:rPr>
                  <a:t>Position dans la chaîne d'alimentation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����??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