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041F0-AA0D-42BB-BE2A-8B66FDD652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5A620C-AADC-4089-84C8-9AF6D8E63D91}">
      <dgm:prSet phldrT="[Texte]"/>
      <dgm:spPr/>
      <dgm:t>
        <a:bodyPr/>
        <a:lstStyle/>
        <a:p>
          <a:r>
            <a:rPr lang="fr-FR" dirty="0"/>
            <a:t>matinée</a:t>
          </a:r>
        </a:p>
      </dgm:t>
    </dgm:pt>
    <dgm:pt modelId="{61A5F6E0-78ED-415E-A517-3457655DBFA5}" type="parTrans" cxnId="{98060AF5-8891-4831-8576-4889E3B6839F}">
      <dgm:prSet/>
      <dgm:spPr/>
      <dgm:t>
        <a:bodyPr/>
        <a:lstStyle/>
        <a:p>
          <a:endParaRPr lang="fr-FR"/>
        </a:p>
      </dgm:t>
    </dgm:pt>
    <dgm:pt modelId="{FCBB9166-2DB4-4092-9A3C-9C79B74F15B3}" type="sibTrans" cxnId="{98060AF5-8891-4831-8576-4889E3B6839F}">
      <dgm:prSet/>
      <dgm:spPr/>
      <dgm:t>
        <a:bodyPr/>
        <a:lstStyle/>
        <a:p>
          <a:endParaRPr lang="fr-FR"/>
        </a:p>
      </dgm:t>
    </dgm:pt>
    <dgm:pt modelId="{122E62CB-9833-4FA8-9ADA-D1AD44631483}">
      <dgm:prSet phldrT="[Texte]"/>
      <dgm:spPr/>
      <dgm:t>
        <a:bodyPr/>
        <a:lstStyle/>
        <a:p>
          <a:r>
            <a:rPr lang="fr-FR" dirty="0"/>
            <a:t>Cérémonie d’ouverture</a:t>
          </a:r>
        </a:p>
      </dgm:t>
    </dgm:pt>
    <dgm:pt modelId="{A3F8B88D-4DAA-4CD8-86E8-766327557FB1}" type="parTrans" cxnId="{3FA0D155-6BBC-4420-905B-1E9AF781C09F}">
      <dgm:prSet/>
      <dgm:spPr/>
      <dgm:t>
        <a:bodyPr/>
        <a:lstStyle/>
        <a:p>
          <a:endParaRPr lang="fr-FR"/>
        </a:p>
      </dgm:t>
    </dgm:pt>
    <dgm:pt modelId="{92779D3B-5F8C-4270-B7BC-8F97D5E530F5}" type="sibTrans" cxnId="{3FA0D155-6BBC-4420-905B-1E9AF781C09F}">
      <dgm:prSet/>
      <dgm:spPr/>
      <dgm:t>
        <a:bodyPr/>
        <a:lstStyle/>
        <a:p>
          <a:endParaRPr lang="fr-FR"/>
        </a:p>
      </dgm:t>
    </dgm:pt>
    <dgm:pt modelId="{982C8CC5-B776-429B-8BCB-50D2305DDCD4}">
      <dgm:prSet phldrT="[Texte]"/>
      <dgm:spPr/>
      <dgm:t>
        <a:bodyPr/>
        <a:lstStyle/>
        <a:p>
          <a:r>
            <a:rPr lang="fr-FR" dirty="0"/>
            <a:t>Observation des ateliers des élèves</a:t>
          </a:r>
        </a:p>
      </dgm:t>
    </dgm:pt>
    <dgm:pt modelId="{9E3CFF4F-5B1F-41CF-8BA1-428B5521FCEB}" type="parTrans" cxnId="{B7BB1D7E-4E88-44FD-A545-7AB9AA2DCA79}">
      <dgm:prSet/>
      <dgm:spPr/>
      <dgm:t>
        <a:bodyPr/>
        <a:lstStyle/>
        <a:p>
          <a:endParaRPr lang="fr-FR"/>
        </a:p>
      </dgm:t>
    </dgm:pt>
    <dgm:pt modelId="{110F55AF-8FDF-4BD5-A589-9DD6AA7FE19A}" type="sibTrans" cxnId="{B7BB1D7E-4E88-44FD-A545-7AB9AA2DCA79}">
      <dgm:prSet/>
      <dgm:spPr/>
      <dgm:t>
        <a:bodyPr/>
        <a:lstStyle/>
        <a:p>
          <a:endParaRPr lang="fr-FR"/>
        </a:p>
      </dgm:t>
    </dgm:pt>
    <dgm:pt modelId="{EFE6105B-C6F3-493B-88EA-7CC31DCD6C5E}">
      <dgm:prSet phldrT="[Texte]"/>
      <dgm:spPr/>
      <dgm:t>
        <a:bodyPr/>
        <a:lstStyle/>
        <a:p>
          <a:r>
            <a:rPr lang="fr-FR" dirty="0"/>
            <a:t>Après-midi</a:t>
          </a:r>
        </a:p>
      </dgm:t>
    </dgm:pt>
    <dgm:pt modelId="{688B24AD-4184-4776-84AB-00A687F48154}" type="parTrans" cxnId="{5FC4C319-B029-499A-830F-C80B87BE4870}">
      <dgm:prSet/>
      <dgm:spPr/>
      <dgm:t>
        <a:bodyPr/>
        <a:lstStyle/>
        <a:p>
          <a:endParaRPr lang="fr-FR"/>
        </a:p>
      </dgm:t>
    </dgm:pt>
    <dgm:pt modelId="{9F0E9005-24CF-4A3F-8E95-B808590103E7}" type="sibTrans" cxnId="{5FC4C319-B029-499A-830F-C80B87BE4870}">
      <dgm:prSet/>
      <dgm:spPr/>
      <dgm:t>
        <a:bodyPr/>
        <a:lstStyle/>
        <a:p>
          <a:endParaRPr lang="fr-FR"/>
        </a:p>
      </dgm:t>
    </dgm:pt>
    <dgm:pt modelId="{9163211B-B2DE-4D1D-A7C4-A887AC954897}">
      <dgm:prSet phldrT="[Texte]"/>
      <dgm:spPr/>
      <dgm:t>
        <a:bodyPr/>
        <a:lstStyle/>
        <a:p>
          <a:r>
            <a:rPr lang="fr-FR" dirty="0"/>
            <a:t>Atelier </a:t>
          </a:r>
          <a:r>
            <a:rPr lang="fr-FR" dirty="0" smtClean="0"/>
            <a:t>enseignants : séquences pédagogiques</a:t>
          </a:r>
          <a:endParaRPr lang="fr-FR" dirty="0"/>
        </a:p>
      </dgm:t>
    </dgm:pt>
    <dgm:pt modelId="{A1D0A492-1BA5-441C-9B1D-EE651298A7F1}" type="parTrans" cxnId="{790B7099-BA9A-43DD-9208-B4BC6BB48C52}">
      <dgm:prSet/>
      <dgm:spPr/>
      <dgm:t>
        <a:bodyPr/>
        <a:lstStyle/>
        <a:p>
          <a:endParaRPr lang="fr-FR"/>
        </a:p>
      </dgm:t>
    </dgm:pt>
    <dgm:pt modelId="{CDAD756F-BC41-4FDA-98EA-0A5EAD0BD55D}" type="sibTrans" cxnId="{790B7099-BA9A-43DD-9208-B4BC6BB48C52}">
      <dgm:prSet/>
      <dgm:spPr/>
      <dgm:t>
        <a:bodyPr/>
        <a:lstStyle/>
        <a:p>
          <a:endParaRPr lang="fr-FR"/>
        </a:p>
      </dgm:t>
    </dgm:pt>
    <dgm:pt modelId="{F078BA68-E71B-449E-81F0-49CB94E99CB3}">
      <dgm:prSet phldrT="[Texte]"/>
      <dgm:spPr/>
      <dgm:t>
        <a:bodyPr/>
        <a:lstStyle/>
        <a:p>
          <a:r>
            <a:rPr lang="fr-FR" dirty="0"/>
            <a:t>Cérémonie de clôture </a:t>
          </a:r>
        </a:p>
      </dgm:t>
    </dgm:pt>
    <dgm:pt modelId="{665915D6-5B8E-4411-82C9-CE06E3DA3DEF}" type="parTrans" cxnId="{6E4D1B13-E364-4181-B346-496AF0306782}">
      <dgm:prSet/>
      <dgm:spPr/>
      <dgm:t>
        <a:bodyPr/>
        <a:lstStyle/>
        <a:p>
          <a:endParaRPr lang="fr-FR"/>
        </a:p>
      </dgm:t>
    </dgm:pt>
    <dgm:pt modelId="{5CF945D1-CD7B-4262-B556-4BD94EE4E395}" type="sibTrans" cxnId="{6E4D1B13-E364-4181-B346-496AF0306782}">
      <dgm:prSet/>
      <dgm:spPr/>
      <dgm:t>
        <a:bodyPr/>
        <a:lstStyle/>
        <a:p>
          <a:endParaRPr lang="fr-FR"/>
        </a:p>
      </dgm:t>
    </dgm:pt>
    <dgm:pt modelId="{01D8D8C7-0574-4024-B903-5E4EFE0D97C7}">
      <dgm:prSet phldrT="[Texte]"/>
      <dgm:spPr/>
      <dgm:t>
        <a:bodyPr/>
        <a:lstStyle/>
        <a:p>
          <a:r>
            <a:rPr lang="fr-FR" dirty="0"/>
            <a:t>Atelier enseignants </a:t>
          </a:r>
          <a:r>
            <a:rPr lang="fr-FR" dirty="0" smtClean="0"/>
            <a:t>: bilan  </a:t>
          </a:r>
          <a:endParaRPr lang="fr-FR" dirty="0"/>
        </a:p>
      </dgm:t>
    </dgm:pt>
    <dgm:pt modelId="{08F42784-B6FB-4801-A5A7-FF8931AF4249}" type="parTrans" cxnId="{91B07F98-94B3-4F7A-95D4-45BF8A88B604}">
      <dgm:prSet/>
      <dgm:spPr/>
      <dgm:t>
        <a:bodyPr/>
        <a:lstStyle/>
        <a:p>
          <a:endParaRPr lang="fr-FR"/>
        </a:p>
      </dgm:t>
    </dgm:pt>
    <dgm:pt modelId="{0A3FC870-25F7-4ED3-BA2F-EB7D9DCF0095}" type="sibTrans" cxnId="{91B07F98-94B3-4F7A-95D4-45BF8A88B604}">
      <dgm:prSet/>
      <dgm:spPr/>
      <dgm:t>
        <a:bodyPr/>
        <a:lstStyle/>
        <a:p>
          <a:endParaRPr lang="fr-FR"/>
        </a:p>
      </dgm:t>
    </dgm:pt>
    <dgm:pt modelId="{56D28E26-6287-42D2-A831-2B2F103E19DD}" type="pres">
      <dgm:prSet presAssocID="{4C7041F0-AA0D-42BB-BE2A-8B66FDD652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0550C8-53BA-407E-9F4E-8833336B5541}" type="pres">
      <dgm:prSet presAssocID="{155A620C-AADC-4089-84C8-9AF6D8E63D91}" presName="linNode" presStyleCnt="0"/>
      <dgm:spPr/>
    </dgm:pt>
    <dgm:pt modelId="{5646DAC8-E01A-4BC9-A005-5A63F0A7F492}" type="pres">
      <dgm:prSet presAssocID="{155A620C-AADC-4089-84C8-9AF6D8E63D91}" presName="parentText" presStyleLbl="node1" presStyleIdx="0" presStyleCnt="2" custLinFactNeighborX="2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F5578-5D10-4C1C-9818-5A2AE912F65E}" type="pres">
      <dgm:prSet presAssocID="{155A620C-AADC-4089-84C8-9AF6D8E63D9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4CAE37-1665-43B1-B8DF-E7AC1F6EA6AA}" type="pres">
      <dgm:prSet presAssocID="{FCBB9166-2DB4-4092-9A3C-9C79B74F15B3}" presName="sp" presStyleCnt="0"/>
      <dgm:spPr/>
    </dgm:pt>
    <dgm:pt modelId="{722818A4-B7D7-4519-A06B-01EF73A398A6}" type="pres">
      <dgm:prSet presAssocID="{EFE6105B-C6F3-493B-88EA-7CC31DCD6C5E}" presName="linNode" presStyleCnt="0"/>
      <dgm:spPr/>
    </dgm:pt>
    <dgm:pt modelId="{3EAB9129-FD61-43D3-9CB6-EF2ACB71C0B5}" type="pres">
      <dgm:prSet presAssocID="{EFE6105B-C6F3-493B-88EA-7CC31DCD6C5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32E9AE-D371-4790-A6DD-93EC0FECBA61}" type="pres">
      <dgm:prSet presAssocID="{EFE6105B-C6F3-493B-88EA-7CC31DCD6C5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10A2D7-F782-42F8-A37C-8860ED5A2CA6}" type="presOf" srcId="{982C8CC5-B776-429B-8BCB-50D2305DDCD4}" destId="{EBDF5578-5D10-4C1C-9818-5A2AE912F65E}" srcOrd="0" destOrd="1" presId="urn:microsoft.com/office/officeart/2005/8/layout/vList5"/>
    <dgm:cxn modelId="{B7BB1D7E-4E88-44FD-A545-7AB9AA2DCA79}" srcId="{155A620C-AADC-4089-84C8-9AF6D8E63D91}" destId="{982C8CC5-B776-429B-8BCB-50D2305DDCD4}" srcOrd="1" destOrd="0" parTransId="{9E3CFF4F-5B1F-41CF-8BA1-428B5521FCEB}" sibTransId="{110F55AF-8FDF-4BD5-A589-9DD6AA7FE19A}"/>
    <dgm:cxn modelId="{B253F5CC-8948-47F9-969E-8E9A7733DD52}" type="presOf" srcId="{EFE6105B-C6F3-493B-88EA-7CC31DCD6C5E}" destId="{3EAB9129-FD61-43D3-9CB6-EF2ACB71C0B5}" srcOrd="0" destOrd="0" presId="urn:microsoft.com/office/officeart/2005/8/layout/vList5"/>
    <dgm:cxn modelId="{91B07F98-94B3-4F7A-95D4-45BF8A88B604}" srcId="{155A620C-AADC-4089-84C8-9AF6D8E63D91}" destId="{01D8D8C7-0574-4024-B903-5E4EFE0D97C7}" srcOrd="2" destOrd="0" parTransId="{08F42784-B6FB-4801-A5A7-FF8931AF4249}" sibTransId="{0A3FC870-25F7-4ED3-BA2F-EB7D9DCF0095}"/>
    <dgm:cxn modelId="{BEAC02C8-E928-4D26-AD63-DCA7A00A2AE5}" type="presOf" srcId="{122E62CB-9833-4FA8-9ADA-D1AD44631483}" destId="{EBDF5578-5D10-4C1C-9818-5A2AE912F65E}" srcOrd="0" destOrd="0" presId="urn:microsoft.com/office/officeart/2005/8/layout/vList5"/>
    <dgm:cxn modelId="{59B0CD90-82B5-42A4-AAEC-A9B4A9162AD6}" type="presOf" srcId="{155A620C-AADC-4089-84C8-9AF6D8E63D91}" destId="{5646DAC8-E01A-4BC9-A005-5A63F0A7F492}" srcOrd="0" destOrd="0" presId="urn:microsoft.com/office/officeart/2005/8/layout/vList5"/>
    <dgm:cxn modelId="{3FA0D155-6BBC-4420-905B-1E9AF781C09F}" srcId="{155A620C-AADC-4089-84C8-9AF6D8E63D91}" destId="{122E62CB-9833-4FA8-9ADA-D1AD44631483}" srcOrd="0" destOrd="0" parTransId="{A3F8B88D-4DAA-4CD8-86E8-766327557FB1}" sibTransId="{92779D3B-5F8C-4270-B7BC-8F97D5E530F5}"/>
    <dgm:cxn modelId="{6E4D1B13-E364-4181-B346-496AF0306782}" srcId="{EFE6105B-C6F3-493B-88EA-7CC31DCD6C5E}" destId="{F078BA68-E71B-449E-81F0-49CB94E99CB3}" srcOrd="1" destOrd="0" parTransId="{665915D6-5B8E-4411-82C9-CE06E3DA3DEF}" sibTransId="{5CF945D1-CD7B-4262-B556-4BD94EE4E395}"/>
    <dgm:cxn modelId="{790B7099-BA9A-43DD-9208-B4BC6BB48C52}" srcId="{EFE6105B-C6F3-493B-88EA-7CC31DCD6C5E}" destId="{9163211B-B2DE-4D1D-A7C4-A887AC954897}" srcOrd="0" destOrd="0" parTransId="{A1D0A492-1BA5-441C-9B1D-EE651298A7F1}" sibTransId="{CDAD756F-BC41-4FDA-98EA-0A5EAD0BD55D}"/>
    <dgm:cxn modelId="{1C041117-1CE1-4EE1-882E-95E48A4A9707}" type="presOf" srcId="{4C7041F0-AA0D-42BB-BE2A-8B66FDD65228}" destId="{56D28E26-6287-42D2-A831-2B2F103E19DD}" srcOrd="0" destOrd="0" presId="urn:microsoft.com/office/officeart/2005/8/layout/vList5"/>
    <dgm:cxn modelId="{AC73C600-65AB-4DEA-ADD8-824994A4D09B}" type="presOf" srcId="{01D8D8C7-0574-4024-B903-5E4EFE0D97C7}" destId="{EBDF5578-5D10-4C1C-9818-5A2AE912F65E}" srcOrd="0" destOrd="2" presId="urn:microsoft.com/office/officeart/2005/8/layout/vList5"/>
    <dgm:cxn modelId="{98060AF5-8891-4831-8576-4889E3B6839F}" srcId="{4C7041F0-AA0D-42BB-BE2A-8B66FDD65228}" destId="{155A620C-AADC-4089-84C8-9AF6D8E63D91}" srcOrd="0" destOrd="0" parTransId="{61A5F6E0-78ED-415E-A517-3457655DBFA5}" sibTransId="{FCBB9166-2DB4-4092-9A3C-9C79B74F15B3}"/>
    <dgm:cxn modelId="{5FC4C319-B029-499A-830F-C80B87BE4870}" srcId="{4C7041F0-AA0D-42BB-BE2A-8B66FDD65228}" destId="{EFE6105B-C6F3-493B-88EA-7CC31DCD6C5E}" srcOrd="1" destOrd="0" parTransId="{688B24AD-4184-4776-84AB-00A687F48154}" sibTransId="{9F0E9005-24CF-4A3F-8E95-B808590103E7}"/>
    <dgm:cxn modelId="{E7593A4A-48C9-41F4-A9A5-7F7283BAE1AD}" type="presOf" srcId="{9163211B-B2DE-4D1D-A7C4-A887AC954897}" destId="{B532E9AE-D371-4790-A6DD-93EC0FECBA61}" srcOrd="0" destOrd="0" presId="urn:microsoft.com/office/officeart/2005/8/layout/vList5"/>
    <dgm:cxn modelId="{B4C3D733-F0E8-457C-9DCC-9C6D6C3868B8}" type="presOf" srcId="{F078BA68-E71B-449E-81F0-49CB94E99CB3}" destId="{B532E9AE-D371-4790-A6DD-93EC0FECBA61}" srcOrd="0" destOrd="1" presId="urn:microsoft.com/office/officeart/2005/8/layout/vList5"/>
    <dgm:cxn modelId="{207A21EF-F75D-4F38-8ECA-B67519C27AB3}" type="presParOf" srcId="{56D28E26-6287-42D2-A831-2B2F103E19DD}" destId="{E40550C8-53BA-407E-9F4E-8833336B5541}" srcOrd="0" destOrd="0" presId="urn:microsoft.com/office/officeart/2005/8/layout/vList5"/>
    <dgm:cxn modelId="{A4A9D077-6478-4779-A54D-CEA16E5366BC}" type="presParOf" srcId="{E40550C8-53BA-407E-9F4E-8833336B5541}" destId="{5646DAC8-E01A-4BC9-A005-5A63F0A7F492}" srcOrd="0" destOrd="0" presId="urn:microsoft.com/office/officeart/2005/8/layout/vList5"/>
    <dgm:cxn modelId="{39EAFB26-1844-4952-BF5B-DCF4DAFD7A9E}" type="presParOf" srcId="{E40550C8-53BA-407E-9F4E-8833336B5541}" destId="{EBDF5578-5D10-4C1C-9818-5A2AE912F65E}" srcOrd="1" destOrd="0" presId="urn:microsoft.com/office/officeart/2005/8/layout/vList5"/>
    <dgm:cxn modelId="{C3F8E6E8-FE9C-4C81-9768-A5F80C8FDDE8}" type="presParOf" srcId="{56D28E26-6287-42D2-A831-2B2F103E19DD}" destId="{844CAE37-1665-43B1-B8DF-E7AC1F6EA6AA}" srcOrd="1" destOrd="0" presId="urn:microsoft.com/office/officeart/2005/8/layout/vList5"/>
    <dgm:cxn modelId="{FA36A584-74DB-4D7B-AD9C-22B83569F5ED}" type="presParOf" srcId="{56D28E26-6287-42D2-A831-2B2F103E19DD}" destId="{722818A4-B7D7-4519-A06B-01EF73A398A6}" srcOrd="2" destOrd="0" presId="urn:microsoft.com/office/officeart/2005/8/layout/vList5"/>
    <dgm:cxn modelId="{6434A45A-0B5A-4986-809A-6D4214FA4139}" type="presParOf" srcId="{722818A4-B7D7-4519-A06B-01EF73A398A6}" destId="{3EAB9129-FD61-43D3-9CB6-EF2ACB71C0B5}" srcOrd="0" destOrd="0" presId="urn:microsoft.com/office/officeart/2005/8/layout/vList5"/>
    <dgm:cxn modelId="{1BCB9735-6239-4432-ACDF-4E864CB89383}" type="presParOf" srcId="{722818A4-B7D7-4519-A06B-01EF73A398A6}" destId="{B532E9AE-D371-4790-A6DD-93EC0FECBA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F5578-5D10-4C1C-9818-5A2AE912F65E}">
      <dsp:nvSpPr>
        <dsp:cNvPr id="0" name=""/>
        <dsp:cNvSpPr/>
      </dsp:nvSpPr>
      <dsp:spPr>
        <a:xfrm rot="5400000">
          <a:off x="4998573" y="-1696838"/>
          <a:ext cx="1681727" cy="5495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/>
            <a:t>Cérémonie d’ouverture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/>
            <a:t>Observation des ateliers des élèves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/>
            <a:t>Atelier enseignants </a:t>
          </a:r>
          <a:r>
            <a:rPr lang="fr-FR" sz="2700" kern="1200" dirty="0" smtClean="0"/>
            <a:t>: bilan  </a:t>
          </a:r>
          <a:endParaRPr lang="fr-FR" sz="2700" kern="1200" dirty="0"/>
        </a:p>
      </dsp:txBody>
      <dsp:txXfrm rot="5400000">
        <a:off x="4998573" y="-1696838"/>
        <a:ext cx="1681727" cy="5495941"/>
      </dsp:txXfrm>
    </dsp:sp>
    <dsp:sp modelId="{5646DAC8-E01A-4BC9-A005-5A63F0A7F492}">
      <dsp:nvSpPr>
        <dsp:cNvPr id="0" name=""/>
        <dsp:cNvSpPr/>
      </dsp:nvSpPr>
      <dsp:spPr>
        <a:xfrm>
          <a:off x="16213" y="52"/>
          <a:ext cx="3091466" cy="210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500" kern="1200" dirty="0"/>
            <a:t>matinée</a:t>
          </a:r>
        </a:p>
      </dsp:txBody>
      <dsp:txXfrm>
        <a:off x="16213" y="52"/>
        <a:ext cx="3091466" cy="2102159"/>
      </dsp:txXfrm>
    </dsp:sp>
    <dsp:sp modelId="{B532E9AE-D371-4790-A6DD-93EC0FECBA61}">
      <dsp:nvSpPr>
        <dsp:cNvPr id="0" name=""/>
        <dsp:cNvSpPr/>
      </dsp:nvSpPr>
      <dsp:spPr>
        <a:xfrm rot="5400000">
          <a:off x="4998573" y="510429"/>
          <a:ext cx="1681727" cy="54959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/>
            <a:t>Atelier </a:t>
          </a:r>
          <a:r>
            <a:rPr lang="fr-FR" sz="2700" kern="1200" dirty="0" smtClean="0"/>
            <a:t>enseignants : séquences pédagogiques</a:t>
          </a:r>
          <a:endParaRPr lang="fr-F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/>
            <a:t>Cérémonie de clôture </a:t>
          </a:r>
        </a:p>
      </dsp:txBody>
      <dsp:txXfrm rot="5400000">
        <a:off x="4998573" y="510429"/>
        <a:ext cx="1681727" cy="5495941"/>
      </dsp:txXfrm>
    </dsp:sp>
    <dsp:sp modelId="{3EAB9129-FD61-43D3-9CB6-EF2ACB71C0B5}">
      <dsp:nvSpPr>
        <dsp:cNvPr id="0" name=""/>
        <dsp:cNvSpPr/>
      </dsp:nvSpPr>
      <dsp:spPr>
        <a:xfrm>
          <a:off x="0" y="2207320"/>
          <a:ext cx="3091466" cy="2102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500" kern="1200" dirty="0"/>
            <a:t>Après-midi</a:t>
          </a:r>
        </a:p>
      </dsp:txBody>
      <dsp:txXfrm>
        <a:off x="0" y="2207320"/>
        <a:ext cx="3091466" cy="210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DCAB4A9-28B8-4BC5-9A8D-FC2217050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09DF193-1D42-4A9F-8943-9DFEE3A46C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00EB-C688-4022-A3B6-3D1DCBCCC72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F847F4F-F40C-4B83-BCE7-6A208D5E9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56E8824-E67D-4F59-B10C-39B8D25741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C3DA-1EFA-44FA-A098-B15590B9AF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380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86C1B9-89AD-4F62-8966-879C0CEF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F0ACDB2-AB8E-4778-9B49-97B2037F8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E39ACC5-2AFA-4057-AF98-D12FE007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226BD8-C552-44EB-9F38-5327999E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C0C1A26-BB9F-47F6-BC62-59D69752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378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196C6EE-88C5-4E18-A68F-67FA24A3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DA5E45B-3D45-4B4A-8AC8-F8724F004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F828CE5-36BA-4546-BFD0-2379940F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F3BA3C-8F0C-4C2A-9B63-352934C5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613B072-BDC5-48D5-AB12-EAACD0D0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0529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ACBAED5-3CD3-47E8-8137-DDB733502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192A19A-AB11-4A9F-B365-69FB6D094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D1DE0F-D726-4278-8354-8249807D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DE2D243-9CD2-4CA7-8353-203D1968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967D02D-A445-4026-A358-9E484AE8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9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E3C7F4-53C7-4ED5-A32C-FF5A7C49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1E99378-1DCA-4F2D-BBB3-1883914D5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B30B60C-3A3A-4B5E-9DB1-F5A481FE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BC3EDB-13FD-4EA1-A3BD-7C8BBF79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D1371E0-0729-4BAB-84D2-03CAB1E4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19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65FDFE-425B-4C3E-A04B-DB1DFE5E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F5D0300-E67E-41A3-91E4-6020E395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C821C12-EE02-4EB6-91E5-CACA09E3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1C7D8DC-4EB0-4445-BFE3-2356D5EF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0031FF-A628-48BB-9F63-2E088E7A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155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988344-09D7-4916-A42F-5A104CC9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D152575-433C-4484-87B2-8A0496F4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244EB9F-AE16-473D-8DA4-BE722BAF6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357F07-D2E8-444A-96A4-53F217D8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57D8586-6016-46A4-8810-19A08673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606F06A-D0F8-49BC-9AFD-BB624713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1909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C4B18A-6CCD-4C52-A1EF-FFF4AFAF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A2AB39-D9CC-4A2F-9CE2-6D687D5CB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BFA5503-6571-42C4-82A1-CB5350FD2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AA2F76D-97B3-4ED8-8139-274E7F6D5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949B30D-F231-48FE-A8F0-570D9C188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3D18A87-11CD-4682-8116-6A927BBD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AA04E5B-BFD5-495D-90EC-9253C101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B6ED8C3-5109-4AE8-98EE-AE333751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97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25379B-5B51-43BC-A57D-0C48D5E6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C767D08-9C5F-4607-BDEA-3280CD06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F0AB388-5FBE-4140-A064-902F54C3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524360A-F361-4F14-AAAF-EA6152C6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462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9DDEFCE-7717-4C7F-9390-F6A97C6C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49BC5E6-044F-4EDC-824D-DF8F5995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D684CE-1F96-4462-83F5-AE652782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691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787AD6-7A72-441E-8180-DCC61926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E51212E-9882-46C0-BA48-42BF93C3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EADFB05-2945-44C3-86C7-12573B0DF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9BC0CAD-7118-49B2-86FD-4BD94359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FF7DFE1-40E9-49DC-8F78-5CD7FDB5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60128DC-D6D3-4B84-8E4A-8F67B902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50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A637FD-0E07-4167-80D7-800A7EF9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F74B8C8-04F2-411C-AEBA-57C7E4DE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AA5240-3DC9-4BF5-AE8F-8FC1753F7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BA5C5E1-2AA9-4E83-9B86-F51657F6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62AAA54-E2EC-473F-B73D-D583833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488B4BF-8881-452E-8FC3-599317A0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946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F37BC16-7D75-416C-A08C-F0431A43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32903F9-BA53-45AA-A0FD-B017B7861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4C2F46-1E7C-4EDB-9BEE-99C6E997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F320-0543-442C-8361-92E0DF5D798C}" type="datetimeFigureOut">
              <a:rPr lang="fr-FR" smtClean="0"/>
              <a:pPr/>
              <a:t>14/03/2018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378522B-0AB6-4C67-A50A-8089B7EF3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E86A462-A644-41B4-A938-F3655460C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F1FA1-09D6-4AF6-A841-8E05CA17D0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250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D13B7B-792B-4F5B-92CF-EDBFFB12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208" y="1069354"/>
            <a:ext cx="9144000" cy="2387600"/>
          </a:xfrm>
        </p:spPr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Atelier enseignants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11B27CB-3149-49C1-8991-C833C96A7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687" y="3559854"/>
            <a:ext cx="9144000" cy="1655762"/>
          </a:xfrm>
        </p:spPr>
        <p:txBody>
          <a:bodyPr/>
          <a:lstStyle/>
          <a:p>
            <a:r>
              <a:rPr lang="fr-FR" b="1" dirty="0">
                <a:solidFill>
                  <a:srgbClr val="00CC99"/>
                </a:solidFill>
              </a:rPr>
              <a:t>Journée du 12 avril</a:t>
            </a:r>
          </a:p>
        </p:txBody>
      </p:sp>
      <p:pic>
        <p:nvPicPr>
          <p:cNvPr id="4" name="Image2">
            <a:extLst>
              <a:ext uri="{FF2B5EF4-FFF2-40B4-BE49-F238E27FC236}">
                <a16:creationId xmlns:a16="http://schemas.microsoft.com/office/drawing/2014/main" xmlns="" id="{73845F02-EA9A-4A4E-9DCD-9FAFCAADC73A}"/>
              </a:ext>
            </a:extLst>
          </p:cNvPr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07521" y="4876800"/>
            <a:ext cx="11978462" cy="185736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">
            <a:extLst>
              <a:ext uri="{FF2B5EF4-FFF2-40B4-BE49-F238E27FC236}">
                <a16:creationId xmlns:a16="http://schemas.microsoft.com/office/drawing/2014/main" xmlns="" id="{58E62777-5172-4BF7-B8FC-A12F35362F50}"/>
              </a:ext>
            </a:extLst>
          </p:cNvPr>
          <p:cNvPicPr/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7521" y="1482413"/>
            <a:ext cx="4355756" cy="355341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25417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9C03B9CD-2F3C-4018-955C-243918348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75683689"/>
              </p:ext>
            </p:extLst>
          </p:nvPr>
        </p:nvGraphicFramePr>
        <p:xfrm>
          <a:off x="3021496" y="2173356"/>
          <a:ext cx="8587408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240BA25-280A-41AE-A817-7EA0E8034112}"/>
              </a:ext>
            </a:extLst>
          </p:cNvPr>
          <p:cNvSpPr txBox="1"/>
          <p:nvPr/>
        </p:nvSpPr>
        <p:spPr>
          <a:xfrm>
            <a:off x="477078" y="516834"/>
            <a:ext cx="11131826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</a:rPr>
              <a:t>Objectif : mutualiser et valoriser le travail effectué avec les élèves</a:t>
            </a:r>
          </a:p>
          <a:p>
            <a:endParaRPr lang="fr-FR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</a:rPr>
              <a:t>Rendu : des contenus pour alimenter le kit pédagogique</a:t>
            </a:r>
          </a:p>
        </p:txBody>
      </p:sp>
    </p:spTree>
    <p:extLst>
      <p:ext uri="{BB962C8B-B14F-4D97-AF65-F5344CB8AC3E}">
        <p14:creationId xmlns:p14="http://schemas.microsoft.com/office/powerpoint/2010/main" xmlns="" val="212811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9763">
            <a:off x="1575006" y="678212"/>
            <a:ext cx="4034664" cy="577545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636">
            <a:off x="6659167" y="269256"/>
            <a:ext cx="4395596" cy="63872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5943" y="161777"/>
            <a:ext cx="77981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Téléchargeable les sites EDD académiques et ceux de Monde Pluriel et de la DRIEE</a:t>
            </a:r>
          </a:p>
        </p:txBody>
      </p:sp>
    </p:spTree>
    <p:extLst>
      <p:ext uri="{BB962C8B-B14F-4D97-AF65-F5344CB8AC3E}">
        <p14:creationId xmlns:p14="http://schemas.microsoft.com/office/powerpoint/2010/main" xmlns="" val="20743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523" y="212191"/>
            <a:ext cx="4447322" cy="66458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845" y="79407"/>
            <a:ext cx="4657438" cy="67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110"/>
          </a:xfrm>
        </p:spPr>
        <p:txBody>
          <a:bodyPr>
            <a:normAutofit fontScale="90000"/>
          </a:bodyPr>
          <a:lstStyle/>
          <a:p>
            <a:r>
              <a:rPr lang="fr-FR" sz="2400" i="1" dirty="0"/>
              <a:t>Le Climat c’est chez moi ! Lycéens franciliens et du monde. </a:t>
            </a:r>
            <a:br>
              <a:rPr lang="fr-FR" sz="2400" i="1" dirty="0"/>
            </a:br>
            <a:r>
              <a:rPr lang="fr-FR" sz="2400" i="1" dirty="0"/>
              <a:t>Notre agenda des solutions !</a:t>
            </a:r>
            <a:br>
              <a:rPr lang="fr-FR" sz="2400" i="1" dirty="0"/>
            </a:br>
            <a:r>
              <a:rPr lang="fr-FR" sz="2400" i="1" dirty="0"/>
              <a:t/>
            </a:r>
            <a:br>
              <a:rPr lang="fr-FR" sz="2400" i="1" dirty="0"/>
            </a:br>
            <a:r>
              <a:rPr lang="fr-FR" sz="1600" i="1" dirty="0"/>
              <a:t/>
            </a:r>
            <a:br>
              <a:rPr lang="fr-FR" sz="1600" i="1" dirty="0"/>
            </a:br>
            <a:endParaRPr lang="fr-FR" sz="16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r="2566"/>
          <a:stretch/>
        </p:blipFill>
        <p:spPr>
          <a:xfrm>
            <a:off x="860830" y="909696"/>
            <a:ext cx="3525640" cy="52927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974" y="1257409"/>
            <a:ext cx="3618494" cy="531784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CDBB21F-E9B8-40C3-9578-2F7AAEE94A7A}"/>
              </a:ext>
            </a:extLst>
          </p:cNvPr>
          <p:cNvSpPr txBox="1"/>
          <p:nvPr/>
        </p:nvSpPr>
        <p:spPr>
          <a:xfrm>
            <a:off x="4171595" y="6377696"/>
            <a:ext cx="77981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Téléchargeable les sites EDD académiques et ceux de Monde Pluriel et de la DRIEE</a:t>
            </a:r>
          </a:p>
        </p:txBody>
      </p:sp>
    </p:spTree>
    <p:extLst>
      <p:ext uri="{BB962C8B-B14F-4D97-AF65-F5344CB8AC3E}">
        <p14:creationId xmlns:p14="http://schemas.microsoft.com/office/powerpoint/2010/main" xmlns="" val="264915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8F82846-774C-49FE-9F7F-4CD6F5AC96EB}"/>
              </a:ext>
            </a:extLst>
          </p:cNvPr>
          <p:cNvSpPr txBox="1"/>
          <p:nvPr/>
        </p:nvSpPr>
        <p:spPr>
          <a:xfrm>
            <a:off x="954156" y="1232452"/>
            <a:ext cx="10919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Chaque équipe présentera une séance/séquence de son choix.</a:t>
            </a:r>
          </a:p>
          <a:p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Pour les ateliers, penser à apporter les documents, photographies et autres supports relatifs au contenu présenté. </a:t>
            </a:r>
          </a:p>
        </p:txBody>
      </p:sp>
    </p:spTree>
    <p:extLst>
      <p:ext uri="{BB962C8B-B14F-4D97-AF65-F5344CB8AC3E}">
        <p14:creationId xmlns:p14="http://schemas.microsoft.com/office/powerpoint/2010/main" xmlns="" val="1493899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115</Words>
  <Application>Microsoft Office PowerPoint</Application>
  <PresentationFormat>Personnalisé</PresentationFormat>
  <Paragraphs>18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Atelier enseignants</vt:lpstr>
      <vt:lpstr>Diapositive 2</vt:lpstr>
      <vt:lpstr>Diapositive 3</vt:lpstr>
      <vt:lpstr>Diapositive 4</vt:lpstr>
      <vt:lpstr>Le Climat c’est chez moi ! Lycéens franciliens et du monde.  Notre agenda des solutions !   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enseignants</dc:title>
  <dc:creator>Guillaume SALIEGE</dc:creator>
  <cp:lastModifiedBy>professeur</cp:lastModifiedBy>
  <cp:revision>5</cp:revision>
  <cp:lastPrinted>2018-03-14T08:54:12Z</cp:lastPrinted>
  <dcterms:created xsi:type="dcterms:W3CDTF">2018-03-13T19:04:15Z</dcterms:created>
  <dcterms:modified xsi:type="dcterms:W3CDTF">2018-03-14T12:32:53Z</dcterms:modified>
</cp:coreProperties>
</file>